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Fira Sans Extra Condensed"/>
      <p:regular r:id="rId26"/>
      <p:bold r:id="rId27"/>
      <p:italic r:id="rId28"/>
      <p:boldItalic r:id="rId29"/>
    </p:embeddedFont>
    <p:embeddedFont>
      <p:font typeface="Fira Sans Extra Condensed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B777C3-3321-48A2-A989-7AD1F35F996F}">
  <a:tblStyle styleId="{C0B777C3-3321-48A2-A989-7AD1F35F9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FiraSansExtraCondensed-italic.fntdata"/><Relationship Id="rId27" Type="http://schemas.openxmlformats.org/officeDocument/2006/relationships/font" Target="fonts/FiraSansExtra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SemiBold-bold.fntdata"/><Relationship Id="rId30" Type="http://schemas.openxmlformats.org/officeDocument/2006/relationships/font" Target="fonts/FiraSansExtraCondensed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aa11771498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aa11771498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a11771498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aa11771498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aa11771498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aa11771498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649d1adc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649d1adc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649d1adce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649d1adce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a93aa2559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a93aa2559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9566a474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9566a474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93aa255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93aa255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77f93ad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77f93ad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a1177149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aa1177149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8e7088d9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8e7088d9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8e7088d9c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8e7088d9c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aa11771498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aa11771498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aa11771498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aa11771498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aa11771498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aa11771498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s://huggingface.co/spaces/mamechin/AI-Cafeteria-Price-Evaluator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GhOqfeBSBO59qp0mI7YhNx9rcj2bQYxg/view" TargetMode="External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2nR2e4J4Za" TargetMode="External"/><Relationship Id="rId4" Type="http://schemas.openxmlformats.org/officeDocument/2006/relationships/hyperlink" Target="https://blog.csdn.net/uncle_ll/article/details/116197413" TargetMode="External"/><Relationship Id="rId9" Type="http://schemas.openxmlformats.org/officeDocument/2006/relationships/hyperlink" Target="https://colab.research.google.com/drive/1nKoC-_areXmc_20Xn7z6kcqHEKU7SJsX#scrollTo=yyB_MQW1OWhZ" TargetMode="External"/><Relationship Id="rId5" Type="http://schemas.openxmlformats.org/officeDocument/2006/relationships/hyperlink" Target="https://github.com/WongKinYiu/yolov7" TargetMode="External"/><Relationship Id="rId6" Type="http://schemas.openxmlformats.org/officeDocument/2006/relationships/hyperlink" Target="https://blog.eddie.tw/yolo-v7-print-result-to-file/" TargetMode="External"/><Relationship Id="rId7" Type="http://schemas.openxmlformats.org/officeDocument/2006/relationships/hyperlink" Target="https://aiacademy.tw/yolov7/" TargetMode="External"/><Relationship Id="rId8" Type="http://schemas.openxmlformats.org/officeDocument/2006/relationships/hyperlink" Target="https://blog.csdn.net/WhiffeYF/article/details/13206938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503510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Snap-Meal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Recognizer</a:t>
            </a:r>
            <a:endParaRPr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5999600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29</a:t>
            </a:r>
            <a:endParaRPr/>
          </a:p>
        </p:txBody>
      </p:sp>
      <p:grpSp>
        <p:nvGrpSpPr>
          <p:cNvPr id="44" name="Google Shape;44;p13"/>
          <p:cNvGrpSpPr/>
          <p:nvPr/>
        </p:nvGrpSpPr>
        <p:grpSpPr>
          <a:xfrm>
            <a:off x="430719" y="843775"/>
            <a:ext cx="4385617" cy="4733627"/>
            <a:chOff x="457194" y="411475"/>
            <a:chExt cx="4385617" cy="4733627"/>
          </a:xfrm>
        </p:grpSpPr>
        <p:sp>
          <p:nvSpPr>
            <p:cNvPr id="45" name="Google Shape;45;p13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13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47" name="Google Shape;47;p13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3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3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</a:t>
            </a:r>
            <a:r>
              <a:rPr lang="en"/>
              <a:t>Outcome</a:t>
            </a:r>
            <a:endParaRPr/>
          </a:p>
        </p:txBody>
      </p:sp>
      <p:pic>
        <p:nvPicPr>
          <p:cNvPr id="611" name="Google Shape;6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4923"/>
            <a:ext cx="4544056" cy="25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932" y="1264925"/>
            <a:ext cx="4295142" cy="214757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2"/>
          <p:cNvSpPr txBox="1"/>
          <p:nvPr/>
        </p:nvSpPr>
        <p:spPr>
          <a:xfrm>
            <a:off x="1453825" y="3895950"/>
            <a:ext cx="21198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22"/>
          <p:cNvSpPr txBox="1"/>
          <p:nvPr/>
        </p:nvSpPr>
        <p:spPr>
          <a:xfrm>
            <a:off x="6440775" y="3895950"/>
            <a:ext cx="12099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result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</a:t>
            </a:r>
            <a:r>
              <a:rPr lang="en"/>
              <a:t>Outcome</a:t>
            </a:r>
            <a:endParaRPr/>
          </a:p>
        </p:txBody>
      </p:sp>
      <p:pic>
        <p:nvPicPr>
          <p:cNvPr id="620" name="Google Shape;6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0" y="1347563"/>
            <a:ext cx="3264502" cy="24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627" y="1207538"/>
            <a:ext cx="5456901" cy="272845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23"/>
          <p:cNvSpPr txBox="1"/>
          <p:nvPr/>
        </p:nvSpPr>
        <p:spPr>
          <a:xfrm>
            <a:off x="974000" y="4039175"/>
            <a:ext cx="21198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23"/>
          <p:cNvSpPr txBox="1"/>
          <p:nvPr/>
        </p:nvSpPr>
        <p:spPr>
          <a:xfrm>
            <a:off x="5961088" y="4039175"/>
            <a:ext cx="12099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result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</a:t>
            </a:r>
            <a:r>
              <a:rPr lang="en"/>
              <a:t>Outcome </a:t>
            </a:r>
            <a:endParaRPr/>
          </a:p>
        </p:txBody>
      </p:sp>
      <p:pic>
        <p:nvPicPr>
          <p:cNvPr id="629" name="Google Shape;6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75" y="1255313"/>
            <a:ext cx="3510502" cy="263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977" y="1200525"/>
            <a:ext cx="5187825" cy="2593912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4"/>
          <p:cNvSpPr txBox="1"/>
          <p:nvPr/>
        </p:nvSpPr>
        <p:spPr>
          <a:xfrm>
            <a:off x="974000" y="4039175"/>
            <a:ext cx="21198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24"/>
          <p:cNvSpPr txBox="1"/>
          <p:nvPr/>
        </p:nvSpPr>
        <p:spPr>
          <a:xfrm>
            <a:off x="5961088" y="4039175"/>
            <a:ext cx="12099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result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5"/>
          <p:cNvSpPr/>
          <p:nvPr/>
        </p:nvSpPr>
        <p:spPr>
          <a:xfrm>
            <a:off x="457200" y="2628875"/>
            <a:ext cx="2061000" cy="15036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 and Detect</a:t>
            </a:r>
            <a:endParaRPr/>
          </a:p>
        </p:txBody>
      </p:sp>
      <p:grpSp>
        <p:nvGrpSpPr>
          <p:cNvPr id="639" name="Google Shape;639;p25"/>
          <p:cNvGrpSpPr/>
          <p:nvPr/>
        </p:nvGrpSpPr>
        <p:grpSpPr>
          <a:xfrm>
            <a:off x="457200" y="1333175"/>
            <a:ext cx="2107200" cy="824600"/>
            <a:chOff x="457200" y="959313"/>
            <a:chExt cx="2107200" cy="824600"/>
          </a:xfrm>
        </p:grpSpPr>
        <p:sp>
          <p:nvSpPr>
            <p:cNvPr id="640" name="Google Shape;640;p25"/>
            <p:cNvSpPr txBox="1"/>
            <p:nvPr/>
          </p:nvSpPr>
          <p:spPr>
            <a:xfrm>
              <a:off x="457200" y="959313"/>
              <a:ext cx="210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Snap </a:t>
              </a: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📷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1" name="Google Shape;641;p25"/>
            <p:cNvSpPr txBox="1"/>
            <p:nvPr/>
          </p:nvSpPr>
          <p:spPr>
            <a:xfrm>
              <a:off x="457200" y="1300913"/>
              <a:ext cx="21072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Take a picture &amp; upload!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2" name="Google Shape;642;p25"/>
          <p:cNvGrpSpPr/>
          <p:nvPr/>
        </p:nvGrpSpPr>
        <p:grpSpPr>
          <a:xfrm>
            <a:off x="6366353" y="1333175"/>
            <a:ext cx="2320274" cy="824600"/>
            <a:chOff x="457200" y="2087425"/>
            <a:chExt cx="2061000" cy="824600"/>
          </a:xfrm>
        </p:grpSpPr>
        <p:sp>
          <p:nvSpPr>
            <p:cNvPr id="643" name="Google Shape;643;p25"/>
            <p:cNvSpPr txBox="1"/>
            <p:nvPr/>
          </p:nvSpPr>
          <p:spPr>
            <a:xfrm>
              <a:off x="457200" y="208742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</a:t>
              </a: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💵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4" name="Google Shape;644;p25"/>
            <p:cNvSpPr txBox="1"/>
            <p:nvPr/>
          </p:nvSpPr>
          <p:spPr>
            <a:xfrm>
              <a:off x="457200" y="24290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Find out the price in detail!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45" name="Google Shape;645;p25"/>
          <p:cNvSpPr/>
          <p:nvPr/>
        </p:nvSpPr>
        <p:spPr>
          <a:xfrm>
            <a:off x="852750" y="2855300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 txBox="1"/>
          <p:nvPr/>
        </p:nvSpPr>
        <p:spPr>
          <a:xfrm>
            <a:off x="994950" y="2760500"/>
            <a:ext cx="1386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Click the link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7" name="Google Shape;647;p25"/>
          <p:cNvSpPr/>
          <p:nvPr/>
        </p:nvSpPr>
        <p:spPr>
          <a:xfrm>
            <a:off x="852750" y="3296725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 txBox="1"/>
          <p:nvPr/>
        </p:nvSpPr>
        <p:spPr>
          <a:xfrm>
            <a:off x="994950" y="3201925"/>
            <a:ext cx="1560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Take a picture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9" name="Google Shape;649;p25"/>
          <p:cNvSpPr/>
          <p:nvPr/>
        </p:nvSpPr>
        <p:spPr>
          <a:xfrm>
            <a:off x="852750" y="3738150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 txBox="1"/>
          <p:nvPr/>
        </p:nvSpPr>
        <p:spPr>
          <a:xfrm>
            <a:off x="994950" y="364335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Upload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1" name="Google Shape;651;p25"/>
          <p:cNvSpPr/>
          <p:nvPr/>
        </p:nvSpPr>
        <p:spPr>
          <a:xfrm>
            <a:off x="6625800" y="2628875"/>
            <a:ext cx="2061000" cy="1503600"/>
          </a:xfrm>
          <a:prstGeom prst="roundRect">
            <a:avLst>
              <a:gd fmla="val 1666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7021350" y="3076013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 txBox="1"/>
          <p:nvPr/>
        </p:nvSpPr>
        <p:spPr>
          <a:xfrm>
            <a:off x="7163550" y="2981213"/>
            <a:ext cx="1098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Real-time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4" name="Google Shape;654;p25"/>
          <p:cNvSpPr/>
          <p:nvPr/>
        </p:nvSpPr>
        <p:spPr>
          <a:xfrm>
            <a:off x="7021350" y="3517438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 txBox="1"/>
          <p:nvPr/>
        </p:nvSpPr>
        <p:spPr>
          <a:xfrm>
            <a:off x="7163550" y="3422638"/>
            <a:ext cx="1560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Price Revealed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56" name="Google Shape;656;p25"/>
          <p:cNvCxnSpPr>
            <a:stCxn id="637" idx="3"/>
            <a:endCxn id="657" idx="2"/>
          </p:cNvCxnSpPr>
          <p:nvPr/>
        </p:nvCxnSpPr>
        <p:spPr>
          <a:xfrm flipH="1" rot="10800000">
            <a:off x="2518200" y="2753975"/>
            <a:ext cx="778800" cy="6267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8" name="Google Shape;658;p25"/>
          <p:cNvCxnSpPr>
            <a:stCxn id="651" idx="2"/>
            <a:endCxn id="659" idx="6"/>
          </p:cNvCxnSpPr>
          <p:nvPr/>
        </p:nvCxnSpPr>
        <p:spPr>
          <a:xfrm rot="5400000">
            <a:off x="6597150" y="3382325"/>
            <a:ext cx="309000" cy="1809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660" name="Google Shape;660;p25"/>
          <p:cNvGrpSpPr/>
          <p:nvPr/>
        </p:nvGrpSpPr>
        <p:grpSpPr>
          <a:xfrm>
            <a:off x="3296926" y="1035541"/>
            <a:ext cx="2550136" cy="3687818"/>
            <a:chOff x="3346589" y="1035541"/>
            <a:chExt cx="2550136" cy="3687818"/>
          </a:xfrm>
        </p:grpSpPr>
        <p:sp>
          <p:nvSpPr>
            <p:cNvPr id="661" name="Google Shape;661;p25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2" name="Google Shape;662;p25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663" name="Google Shape;663;p25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rect b="b" l="l" r="r" t="t"/>
                <a:pathLst>
                  <a:path extrusionOk="0" h="10209" w="5188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5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rect b="b" l="l" r="r" t="t"/>
                <a:pathLst>
                  <a:path extrusionOk="0" h="8018" w="1448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rect b="b" l="l" r="r" t="t"/>
                <a:pathLst>
                  <a:path extrusionOk="0" h="11067" w="4253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5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rect b="b" l="l" r="r" t="t"/>
                <a:pathLst>
                  <a:path extrusionOk="0" h="9991" w="20263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5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rect b="b" l="l" r="r" t="t"/>
                <a:pathLst>
                  <a:path extrusionOk="0" h="13590" w="23631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5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rect b="b" l="l" r="r" t="t"/>
                <a:pathLst>
                  <a:path extrusionOk="0" h="6072" w="16881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5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rect b="b" l="l" r="r" t="t"/>
                <a:pathLst>
                  <a:path extrusionOk="0" h="36170" w="45699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rect b="b" l="l" r="r" t="t"/>
                <a:pathLst>
                  <a:path extrusionOk="0" h="28562" w="38079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5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rect b="b" l="l" r="r" t="t"/>
                <a:pathLst>
                  <a:path extrusionOk="0" h="26462" w="35031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5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rect b="b" l="l" r="r" t="t"/>
                <a:pathLst>
                  <a:path extrusionOk="0" h="1756" w="16382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rect b="b" l="l" r="r" t="t"/>
                <a:pathLst>
                  <a:path extrusionOk="0" h="1755" w="13334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5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rect b="b" l="l" r="r" t="t"/>
                <a:pathLst>
                  <a:path extrusionOk="0" h="1602" w="9505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5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rect b="b" l="l" r="r" t="t"/>
                <a:pathLst>
                  <a:path extrusionOk="0" h="1846" w="12463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5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rect b="b" l="l" r="r" t="t"/>
                <a:pathLst>
                  <a:path extrusionOk="0" h="4586" w="6366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5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rect b="b" l="l" r="r" t="t"/>
                <a:pathLst>
                  <a:path extrusionOk="0" h="2895" w="7007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5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rect b="b" l="l" r="r" t="t"/>
                <a:pathLst>
                  <a:path extrusionOk="0" h="6162" w="6367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5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rect b="b" l="l" r="r" t="t"/>
                <a:pathLst>
                  <a:path extrusionOk="0" h="2806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5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rect b="b" l="l" r="r" t="t"/>
                <a:pathLst>
                  <a:path extrusionOk="0" h="2806" w="2806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5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rect b="b" l="l" r="r" t="t"/>
                <a:pathLst>
                  <a:path extrusionOk="0" h="2805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5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rect b="b" l="l" r="r" t="t"/>
                <a:pathLst>
                  <a:path extrusionOk="0" h="2806" w="2805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5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5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5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rect b="b" l="l" r="r" t="t"/>
                <a:pathLst>
                  <a:path extrusionOk="0" h="4240" w="556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5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rect b="b" l="l" r="r" t="t"/>
                <a:pathLst>
                  <a:path extrusionOk="0" h="4663" w="6712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5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rect b="b" l="l" r="r" t="t"/>
                <a:pathLst>
                  <a:path extrusionOk="0" h="1141" w="6712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5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rect b="b" l="l" r="r" t="t"/>
                <a:pathLst>
                  <a:path extrusionOk="0" h="3895" w="6059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5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rect b="b" l="l" r="r" t="t"/>
                <a:pathLst>
                  <a:path extrusionOk="0" h="1372" w="6059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5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rect b="b" l="l" r="r" t="t"/>
                <a:pathLst>
                  <a:path extrusionOk="0" h="1231" w="556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5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rect b="b" l="l" r="r" t="t"/>
                <a:pathLst>
                  <a:path extrusionOk="0" h="1974" w="23414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92" name="Google Shape;6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550" y="2118625"/>
            <a:ext cx="1049900" cy="10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25"/>
          <p:cNvSpPr txBox="1"/>
          <p:nvPr/>
        </p:nvSpPr>
        <p:spPr>
          <a:xfrm>
            <a:off x="1374000" y="4598800"/>
            <a:ext cx="6396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🔗: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https://huggingface.co/spaces/mamechin/AI-Cafeteria-Price-Evaluator</a:t>
            </a:r>
            <a:endParaRPr sz="1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94" name="Google Shape;6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2118625"/>
            <a:ext cx="824600" cy="8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0000" y="2233274"/>
            <a:ext cx="916800" cy="59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25"/>
          <p:cNvSpPr/>
          <p:nvPr/>
        </p:nvSpPr>
        <p:spPr>
          <a:xfrm>
            <a:off x="3296913" y="2682875"/>
            <a:ext cx="142200" cy="142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701" name="Google Shape;701;p26" title="demo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600" y="872212"/>
            <a:ext cx="6042802" cy="339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graphicFrame>
        <p:nvGraphicFramePr>
          <p:cNvPr id="707" name="Google Shape;707;p27"/>
          <p:cNvGraphicFramePr/>
          <p:nvPr/>
        </p:nvGraphicFramePr>
        <p:xfrm>
          <a:off x="457200" y="11070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{C0B777C3-3321-48A2-A989-7AD1F35F996F}</a:tableStyleId>
              </a:tblPr>
              <a:tblGrid>
                <a:gridCol w="642500"/>
                <a:gridCol w="3208800"/>
                <a:gridCol w="4378300"/>
              </a:tblGrid>
              <a:tr h="446100">
                <a:tc gridSpan="3" rowSpan="8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[1] Karndeep Sligh (2021, April 21). Train YOLOv5 on CUSTOM DATASET FAST &amp; EASY - Object Detection | Deep learning | Data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Science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. Youtube.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https://www.youtube.com/watch?v=2nR2e4J4Za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[2]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uncle_II (2022, April 11). yolo图像检测数据集格式转换：xml 与 txt格式相互转换. CSDN.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https://blog.csdn.net/uncle_ll/article/details/116197413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[3]YOLOv7 model.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https://github.com/WongKinYiu/yolov7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[4]YOLOv7 教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學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https://docs.oneai.twcc.ai/s/casestudy-yolov7#3-%E8%A8%93%E7%B7%B4-YOLO-%E6%A8%A1%E5%9E%8B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[5]【YOLO v7】03-輸出結果至檔案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6"/>
                        </a:rPr>
                        <a:t>https://blog.eddie.tw/yolo-v7-print-result-to-file/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[6]YOLOv7 介紹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7"/>
                        </a:rPr>
                        <a:t>https://aiacademy.tw/yolov7/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[7] Gradio-YOLOv5-YOLOv7 搭建Web GUI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8"/>
                        </a:rPr>
                        <a:t>https://blog.csdn.net/WhiffeYF/article/details/132069388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[8]  Load YOLOv7 using torch.hub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9"/>
                        </a:rPr>
                        <a:t>https://colab.research.google.com/drive/1nKoC-_areXmc_20Xn7z6kcqHEKU7SJsX#scrollTo=yyB_MQW1OWhZ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rowSpan="8" hMerge="1"/>
                <a:tc rowSpan="8" hMerge="1"/>
              </a:tr>
              <a:tr h="454125">
                <a:tc gridSpan="3" vMerge="1"/>
                <a:tc hMerge="1" vMerge="1"/>
                <a:tc hMerge="1" vMerge="1"/>
              </a:tr>
              <a:tr h="454125">
                <a:tc gridSpan="3" vMerge="1"/>
                <a:tc hMerge="1" vMerge="1"/>
                <a:tc hMerge="1" vMerge="1"/>
              </a:tr>
              <a:tr h="454125">
                <a:tc gridSpan="3" vMerge="1"/>
                <a:tc hMerge="1" vMerge="1"/>
                <a:tc hMerge="1" vMerge="1"/>
              </a:tr>
              <a:tr h="454125">
                <a:tc gridSpan="3" vMerge="1"/>
                <a:tc hMerge="1" vMerge="1"/>
                <a:tc hMerge="1" vMerge="1"/>
              </a:tr>
              <a:tr h="454125">
                <a:tc gridSpan="3" vMerge="1"/>
                <a:tc hMerge="1" vMerge="1"/>
                <a:tc hMerge="1" vMerge="1"/>
              </a:tr>
              <a:tr h="454125">
                <a:tc gridSpan="3" vMerge="1"/>
                <a:tc hMerge="1" vMerge="1"/>
                <a:tc hMerge="1" vMerge="1"/>
              </a:tr>
              <a:tr h="454125">
                <a:tc gridSpan="3" vMerge="1"/>
                <a:tc hMerge="1" vMerge="1"/>
                <a:tc hMerge="1" v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8"/>
          <p:cNvSpPr/>
          <p:nvPr/>
        </p:nvSpPr>
        <p:spPr>
          <a:xfrm>
            <a:off x="488550" y="538200"/>
            <a:ext cx="8166900" cy="40671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8"/>
          <p:cNvSpPr txBox="1"/>
          <p:nvPr/>
        </p:nvSpPr>
        <p:spPr>
          <a:xfrm>
            <a:off x="2900400" y="1838100"/>
            <a:ext cx="33432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900">
                <a:solidFill>
                  <a:srgbClr val="5A2D19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1" lang="en" sz="59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b="1" lang="en" sz="7900">
                <a:solidFill>
                  <a:srgbClr val="5A2D19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sz="7900">
              <a:solidFill>
                <a:srgbClr val="5A2D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/>
          <p:nvPr/>
        </p:nvSpPr>
        <p:spPr>
          <a:xfrm>
            <a:off x="4160625" y="2988113"/>
            <a:ext cx="824700" cy="8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233" name="Google Shape;233;p14"/>
          <p:cNvGrpSpPr/>
          <p:nvPr/>
        </p:nvGrpSpPr>
        <p:grpSpPr>
          <a:xfrm>
            <a:off x="1249221" y="1362056"/>
            <a:ext cx="360818" cy="294030"/>
            <a:chOff x="7963196" y="2903752"/>
            <a:chExt cx="360818" cy="294030"/>
          </a:xfrm>
        </p:grpSpPr>
        <p:sp>
          <p:nvSpPr>
            <p:cNvPr id="234" name="Google Shape;234;p14"/>
            <p:cNvSpPr/>
            <p:nvPr/>
          </p:nvSpPr>
          <p:spPr>
            <a:xfrm>
              <a:off x="8022666" y="2987604"/>
              <a:ext cx="301348" cy="42405"/>
            </a:xfrm>
            <a:custGeom>
              <a:rect b="b" l="l" r="r" t="t"/>
              <a:pathLst>
                <a:path extrusionOk="0" h="1240" w="8812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003925" y="3051143"/>
              <a:ext cx="314412" cy="146639"/>
            </a:xfrm>
            <a:custGeom>
              <a:rect b="b" l="l" r="r" t="t"/>
              <a:pathLst>
                <a:path extrusionOk="0" h="4288" w="9194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7963196" y="2903752"/>
              <a:ext cx="338829" cy="291568"/>
            </a:xfrm>
            <a:custGeom>
              <a:rect b="b" l="l" r="r" t="t"/>
              <a:pathLst>
                <a:path extrusionOk="0" h="8526" w="9908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14"/>
          <p:cNvGrpSpPr/>
          <p:nvPr/>
        </p:nvGrpSpPr>
        <p:grpSpPr>
          <a:xfrm>
            <a:off x="455201" y="1945230"/>
            <a:ext cx="1948882" cy="824600"/>
            <a:chOff x="457200" y="959300"/>
            <a:chExt cx="2061000" cy="824600"/>
          </a:xfrm>
        </p:grpSpPr>
        <p:sp>
          <p:nvSpPr>
            <p:cNvPr id="238" name="Google Shape;238;p14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郭原廷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9" name="Google Shape;239;p14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Project Manager &amp; Programmer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0" name="Google Shape;240;p14"/>
          <p:cNvGrpSpPr/>
          <p:nvPr/>
        </p:nvGrpSpPr>
        <p:grpSpPr>
          <a:xfrm>
            <a:off x="4411141" y="1255456"/>
            <a:ext cx="321730" cy="365708"/>
            <a:chOff x="2440779" y="4628606"/>
            <a:chExt cx="321730" cy="365708"/>
          </a:xfrm>
        </p:grpSpPr>
        <p:sp>
          <p:nvSpPr>
            <p:cNvPr id="241" name="Google Shape;241;p14"/>
            <p:cNvSpPr/>
            <p:nvPr/>
          </p:nvSpPr>
          <p:spPr>
            <a:xfrm>
              <a:off x="2440779" y="4628606"/>
              <a:ext cx="276931" cy="320909"/>
            </a:xfrm>
            <a:custGeom>
              <a:rect b="b" l="l" r="r" t="t"/>
              <a:pathLst>
                <a:path extrusionOk="0" h="9384" w="8098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483970" y="4671797"/>
              <a:ext cx="278539" cy="322517"/>
            </a:xfrm>
            <a:custGeom>
              <a:rect b="b" l="l" r="r" t="t"/>
              <a:pathLst>
                <a:path extrusionOk="0" h="9431" w="8145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483149" y="4671797"/>
              <a:ext cx="64360" cy="64360"/>
            </a:xfrm>
            <a:custGeom>
              <a:rect b="b" l="l" r="r" t="t"/>
              <a:pathLst>
                <a:path extrusionOk="0" h="1882" w="1882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14"/>
          <p:cNvGrpSpPr/>
          <p:nvPr/>
        </p:nvGrpSpPr>
        <p:grpSpPr>
          <a:xfrm>
            <a:off x="3445150" y="1945230"/>
            <a:ext cx="2325325" cy="824595"/>
            <a:chOff x="296032" y="959300"/>
            <a:chExt cx="2459100" cy="824595"/>
          </a:xfrm>
        </p:grpSpPr>
        <p:sp>
          <p:nvSpPr>
            <p:cNvPr id="245" name="Google Shape;245;p14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蕭伃君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6" name="Google Shape;246;p14"/>
            <p:cNvSpPr txBox="1"/>
            <p:nvPr/>
          </p:nvSpPr>
          <p:spPr>
            <a:xfrm>
              <a:off x="296032" y="1300895"/>
              <a:ext cx="24591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Researcher &amp; Tester &amp; API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7" name="Google Shape;247;p14"/>
          <p:cNvSpPr/>
          <p:nvPr/>
        </p:nvSpPr>
        <p:spPr>
          <a:xfrm>
            <a:off x="4377954" y="3217722"/>
            <a:ext cx="390060" cy="365493"/>
          </a:xfrm>
          <a:custGeom>
            <a:rect b="b" l="l" r="r" t="t"/>
            <a:pathLst>
              <a:path extrusionOk="0" h="10712" w="11432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14"/>
          <p:cNvGrpSpPr/>
          <p:nvPr/>
        </p:nvGrpSpPr>
        <p:grpSpPr>
          <a:xfrm>
            <a:off x="455201" y="3907380"/>
            <a:ext cx="1948882" cy="824600"/>
            <a:chOff x="457200" y="959300"/>
            <a:chExt cx="2061000" cy="824600"/>
          </a:xfrm>
        </p:grpSpPr>
        <p:sp>
          <p:nvSpPr>
            <p:cNvPr id="249" name="Google Shape;249;p14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盧冠宇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0" name="Google Shape;250;p14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 Programmer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1" name="Google Shape;251;p14"/>
          <p:cNvGrpSpPr/>
          <p:nvPr/>
        </p:nvGrpSpPr>
        <p:grpSpPr>
          <a:xfrm>
            <a:off x="3410382" y="3932175"/>
            <a:ext cx="2401420" cy="824600"/>
            <a:chOff x="290430" y="984100"/>
            <a:chExt cx="2128541" cy="824600"/>
          </a:xfrm>
        </p:grpSpPr>
        <p:sp>
          <p:nvSpPr>
            <p:cNvPr id="252" name="Google Shape;252;p14"/>
            <p:cNvSpPr txBox="1"/>
            <p:nvPr/>
          </p:nvSpPr>
          <p:spPr>
            <a:xfrm>
              <a:off x="290430" y="9841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許媄香</a:t>
              </a:r>
              <a:endParaRPr b="1" sz="18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3" name="Google Shape;253;p14"/>
            <p:cNvSpPr txBox="1"/>
            <p:nvPr/>
          </p:nvSpPr>
          <p:spPr>
            <a:xfrm>
              <a:off x="357971" y="13257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Researcher &amp; Tester &amp; API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Google Shape;254;p14"/>
          <p:cNvGrpSpPr/>
          <p:nvPr/>
        </p:nvGrpSpPr>
        <p:grpSpPr>
          <a:xfrm>
            <a:off x="1241322" y="3221070"/>
            <a:ext cx="376627" cy="358819"/>
            <a:chOff x="2430622" y="2290545"/>
            <a:chExt cx="376627" cy="358819"/>
          </a:xfrm>
        </p:grpSpPr>
        <p:sp>
          <p:nvSpPr>
            <p:cNvPr id="255" name="Google Shape;255;p14"/>
            <p:cNvSpPr/>
            <p:nvPr/>
          </p:nvSpPr>
          <p:spPr>
            <a:xfrm>
              <a:off x="2430622" y="2290545"/>
              <a:ext cx="269166" cy="327896"/>
            </a:xfrm>
            <a:custGeom>
              <a:rect b="b" l="l" r="r" t="t"/>
              <a:pathLst>
                <a:path extrusionOk="0" h="9575" w="786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2565993" y="2474852"/>
              <a:ext cx="241256" cy="174513"/>
            </a:xfrm>
            <a:custGeom>
              <a:rect b="b" l="l" r="r" t="t"/>
              <a:pathLst>
                <a:path extrusionOk="0" h="5096" w="7045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14"/>
          <p:cNvGrpSpPr/>
          <p:nvPr/>
        </p:nvGrpSpPr>
        <p:grpSpPr>
          <a:xfrm>
            <a:off x="7535921" y="1302794"/>
            <a:ext cx="360818" cy="294030"/>
            <a:chOff x="7963196" y="2903752"/>
            <a:chExt cx="360818" cy="294030"/>
          </a:xfrm>
        </p:grpSpPr>
        <p:sp>
          <p:nvSpPr>
            <p:cNvPr id="258" name="Google Shape;258;p14"/>
            <p:cNvSpPr/>
            <p:nvPr/>
          </p:nvSpPr>
          <p:spPr>
            <a:xfrm>
              <a:off x="8022666" y="2987604"/>
              <a:ext cx="301348" cy="42405"/>
            </a:xfrm>
            <a:custGeom>
              <a:rect b="b" l="l" r="r" t="t"/>
              <a:pathLst>
                <a:path extrusionOk="0" h="1240" w="8812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8003925" y="3051143"/>
              <a:ext cx="314412" cy="146639"/>
            </a:xfrm>
            <a:custGeom>
              <a:rect b="b" l="l" r="r" t="t"/>
              <a:pathLst>
                <a:path extrusionOk="0" h="4288" w="9194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7963196" y="2903752"/>
              <a:ext cx="338829" cy="291568"/>
            </a:xfrm>
            <a:custGeom>
              <a:rect b="b" l="l" r="r" t="t"/>
              <a:pathLst>
                <a:path extrusionOk="0" h="8526" w="9908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14"/>
          <p:cNvGrpSpPr/>
          <p:nvPr/>
        </p:nvGrpSpPr>
        <p:grpSpPr>
          <a:xfrm>
            <a:off x="6739901" y="1980530"/>
            <a:ext cx="1948882" cy="789288"/>
            <a:chOff x="457200" y="959300"/>
            <a:chExt cx="2061000" cy="789288"/>
          </a:xfrm>
        </p:grpSpPr>
        <p:sp>
          <p:nvSpPr>
            <p:cNvPr id="262" name="Google Shape;262;p14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黃竑翔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3" name="Google Shape;263;p14"/>
            <p:cNvSpPr txBox="1"/>
            <p:nvPr/>
          </p:nvSpPr>
          <p:spPr>
            <a:xfrm>
              <a:off x="457200" y="1265588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Data Collector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4" name="Google Shape;264;p14"/>
          <p:cNvSpPr/>
          <p:nvPr/>
        </p:nvSpPr>
        <p:spPr>
          <a:xfrm>
            <a:off x="7301988" y="2988113"/>
            <a:ext cx="824700" cy="82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6741901" y="3907380"/>
            <a:ext cx="1948882" cy="824600"/>
            <a:chOff x="457200" y="959300"/>
            <a:chExt cx="2061000" cy="824600"/>
          </a:xfrm>
        </p:grpSpPr>
        <p:sp>
          <p:nvSpPr>
            <p:cNvPr id="266" name="Google Shape;266;p14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陳翰陞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7" name="Google Shape;267;p14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 Data Collector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526022" y="3221070"/>
            <a:ext cx="376627" cy="358819"/>
            <a:chOff x="2430622" y="2290545"/>
            <a:chExt cx="376627" cy="358819"/>
          </a:xfrm>
        </p:grpSpPr>
        <p:sp>
          <p:nvSpPr>
            <p:cNvPr id="269" name="Google Shape;269;p14"/>
            <p:cNvSpPr/>
            <p:nvPr/>
          </p:nvSpPr>
          <p:spPr>
            <a:xfrm>
              <a:off x="2430622" y="2290545"/>
              <a:ext cx="269166" cy="327896"/>
            </a:xfrm>
            <a:custGeom>
              <a:rect b="b" l="l" r="r" t="t"/>
              <a:pathLst>
                <a:path extrusionOk="0" h="9575" w="786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565993" y="2474852"/>
              <a:ext cx="241256" cy="174513"/>
            </a:xfrm>
            <a:custGeom>
              <a:rect b="b" l="l" r="r" t="t"/>
              <a:pathLst>
                <a:path extrusionOk="0" h="5096" w="7045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14"/>
          <p:cNvSpPr/>
          <p:nvPr/>
        </p:nvSpPr>
        <p:spPr>
          <a:xfrm>
            <a:off x="4160650" y="1061263"/>
            <a:ext cx="824700" cy="8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"/>
          <p:cNvSpPr/>
          <p:nvPr/>
        </p:nvSpPr>
        <p:spPr>
          <a:xfrm>
            <a:off x="4377979" y="1290872"/>
            <a:ext cx="390060" cy="365493"/>
          </a:xfrm>
          <a:custGeom>
            <a:rect b="b" l="l" r="r" t="t"/>
            <a:pathLst>
              <a:path extrusionOk="0" h="10712" w="11432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4"/>
          <p:cNvSpPr/>
          <p:nvPr/>
        </p:nvSpPr>
        <p:spPr>
          <a:xfrm>
            <a:off x="7303988" y="1096700"/>
            <a:ext cx="824700" cy="82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14"/>
          <p:cNvGrpSpPr/>
          <p:nvPr/>
        </p:nvGrpSpPr>
        <p:grpSpPr>
          <a:xfrm>
            <a:off x="7530022" y="1329645"/>
            <a:ext cx="376627" cy="358819"/>
            <a:chOff x="2430622" y="2290545"/>
            <a:chExt cx="376627" cy="358819"/>
          </a:xfrm>
        </p:grpSpPr>
        <p:sp>
          <p:nvSpPr>
            <p:cNvPr id="275" name="Google Shape;275;p14"/>
            <p:cNvSpPr/>
            <p:nvPr/>
          </p:nvSpPr>
          <p:spPr>
            <a:xfrm>
              <a:off x="2430622" y="2290545"/>
              <a:ext cx="269166" cy="327896"/>
            </a:xfrm>
            <a:custGeom>
              <a:rect b="b" l="l" r="r" t="t"/>
              <a:pathLst>
                <a:path extrusionOk="0" h="9575" w="786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2565993" y="2474852"/>
              <a:ext cx="241256" cy="174513"/>
            </a:xfrm>
            <a:custGeom>
              <a:rect b="b" l="l" r="r" t="t"/>
              <a:pathLst>
                <a:path extrusionOk="0" h="5096" w="7045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14"/>
          <p:cNvSpPr/>
          <p:nvPr/>
        </p:nvSpPr>
        <p:spPr>
          <a:xfrm>
            <a:off x="1017300" y="1061263"/>
            <a:ext cx="824700" cy="8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14"/>
          <p:cNvGrpSpPr/>
          <p:nvPr/>
        </p:nvGrpSpPr>
        <p:grpSpPr>
          <a:xfrm>
            <a:off x="1257164" y="1295975"/>
            <a:ext cx="360819" cy="355292"/>
            <a:chOff x="4781114" y="2878202"/>
            <a:chExt cx="360819" cy="355292"/>
          </a:xfrm>
        </p:grpSpPr>
        <p:sp>
          <p:nvSpPr>
            <p:cNvPr id="279" name="Google Shape;279;p14"/>
            <p:cNvSpPr/>
            <p:nvPr/>
          </p:nvSpPr>
          <p:spPr>
            <a:xfrm>
              <a:off x="4902990" y="2878202"/>
              <a:ext cx="116247" cy="110378"/>
            </a:xfrm>
            <a:custGeom>
              <a:rect b="b" l="l" r="r" t="t"/>
              <a:pathLst>
                <a:path extrusionOk="0" h="3235" w="3407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781114" y="3000522"/>
              <a:ext cx="115428" cy="110754"/>
            </a:xfrm>
            <a:custGeom>
              <a:rect b="b" l="l" r="r" t="t"/>
              <a:pathLst>
                <a:path extrusionOk="0" h="3246" w="3383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5025686" y="3000522"/>
              <a:ext cx="116247" cy="110754"/>
            </a:xfrm>
            <a:custGeom>
              <a:rect b="b" l="l" r="r" t="t"/>
              <a:pathLst>
                <a:path extrusionOk="0" h="3246" w="3407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890707" y="3123081"/>
              <a:ext cx="122832" cy="110412"/>
            </a:xfrm>
            <a:custGeom>
              <a:rect b="b" l="l" r="r" t="t"/>
              <a:pathLst>
                <a:path extrusionOk="0" h="3236" w="360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837958" y="2939277"/>
              <a:ext cx="57765" cy="53022"/>
            </a:xfrm>
            <a:custGeom>
              <a:rect b="b" l="l" r="r" t="t"/>
              <a:pathLst>
                <a:path extrusionOk="0" h="1554" w="1693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020841" y="3119499"/>
              <a:ext cx="58652" cy="53227"/>
            </a:xfrm>
            <a:custGeom>
              <a:rect b="b" l="l" r="r" t="t"/>
              <a:pathLst>
                <a:path extrusionOk="0" h="1560" w="1719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837855" y="3119499"/>
              <a:ext cx="58686" cy="53227"/>
            </a:xfrm>
            <a:custGeom>
              <a:rect b="b" l="l" r="r" t="t"/>
              <a:pathLst>
                <a:path extrusionOk="0" h="1560" w="172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20841" y="2939277"/>
              <a:ext cx="57765" cy="53022"/>
            </a:xfrm>
            <a:custGeom>
              <a:rect b="b" l="l" r="r" t="t"/>
              <a:pathLst>
                <a:path extrusionOk="0" h="1554" w="1693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14"/>
          <p:cNvGrpSpPr/>
          <p:nvPr/>
        </p:nvGrpSpPr>
        <p:grpSpPr>
          <a:xfrm>
            <a:off x="1249171" y="3324219"/>
            <a:ext cx="360818" cy="294030"/>
            <a:chOff x="7963196" y="2903752"/>
            <a:chExt cx="360818" cy="294030"/>
          </a:xfrm>
        </p:grpSpPr>
        <p:sp>
          <p:nvSpPr>
            <p:cNvPr id="288" name="Google Shape;288;p14"/>
            <p:cNvSpPr/>
            <p:nvPr/>
          </p:nvSpPr>
          <p:spPr>
            <a:xfrm>
              <a:off x="8022666" y="2987604"/>
              <a:ext cx="301348" cy="42405"/>
            </a:xfrm>
            <a:custGeom>
              <a:rect b="b" l="l" r="r" t="t"/>
              <a:pathLst>
                <a:path extrusionOk="0" h="1240" w="8812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8003925" y="3051143"/>
              <a:ext cx="314412" cy="146639"/>
            </a:xfrm>
            <a:custGeom>
              <a:rect b="b" l="l" r="r" t="t"/>
              <a:pathLst>
                <a:path extrusionOk="0" h="4288" w="9194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7963196" y="2903752"/>
              <a:ext cx="338829" cy="291568"/>
            </a:xfrm>
            <a:custGeom>
              <a:rect b="b" l="l" r="r" t="t"/>
              <a:pathLst>
                <a:path extrusionOk="0" h="8526" w="9908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1017250" y="3023425"/>
            <a:ext cx="824700" cy="8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14"/>
          <p:cNvGrpSpPr/>
          <p:nvPr/>
        </p:nvGrpSpPr>
        <p:grpSpPr>
          <a:xfrm>
            <a:off x="1257114" y="3258137"/>
            <a:ext cx="360819" cy="355292"/>
            <a:chOff x="4781114" y="2878202"/>
            <a:chExt cx="360819" cy="355292"/>
          </a:xfrm>
        </p:grpSpPr>
        <p:sp>
          <p:nvSpPr>
            <p:cNvPr id="293" name="Google Shape;293;p14"/>
            <p:cNvSpPr/>
            <p:nvPr/>
          </p:nvSpPr>
          <p:spPr>
            <a:xfrm>
              <a:off x="4902990" y="2878202"/>
              <a:ext cx="116247" cy="110378"/>
            </a:xfrm>
            <a:custGeom>
              <a:rect b="b" l="l" r="r" t="t"/>
              <a:pathLst>
                <a:path extrusionOk="0" h="3235" w="3407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781114" y="3000522"/>
              <a:ext cx="115428" cy="110754"/>
            </a:xfrm>
            <a:custGeom>
              <a:rect b="b" l="l" r="r" t="t"/>
              <a:pathLst>
                <a:path extrusionOk="0" h="3246" w="3383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5025686" y="3000522"/>
              <a:ext cx="116247" cy="110754"/>
            </a:xfrm>
            <a:custGeom>
              <a:rect b="b" l="l" r="r" t="t"/>
              <a:pathLst>
                <a:path extrusionOk="0" h="3246" w="3407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90707" y="3123081"/>
              <a:ext cx="122832" cy="110412"/>
            </a:xfrm>
            <a:custGeom>
              <a:rect b="b" l="l" r="r" t="t"/>
              <a:pathLst>
                <a:path extrusionOk="0" h="3236" w="360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837958" y="2939277"/>
              <a:ext cx="57765" cy="53022"/>
            </a:xfrm>
            <a:custGeom>
              <a:rect b="b" l="l" r="r" t="t"/>
              <a:pathLst>
                <a:path extrusionOk="0" h="1554" w="1693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20841" y="3119499"/>
              <a:ext cx="58652" cy="53227"/>
            </a:xfrm>
            <a:custGeom>
              <a:rect b="b" l="l" r="r" t="t"/>
              <a:pathLst>
                <a:path extrusionOk="0" h="1560" w="1719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4837855" y="3119499"/>
              <a:ext cx="58686" cy="53227"/>
            </a:xfrm>
            <a:custGeom>
              <a:rect b="b" l="l" r="r" t="t"/>
              <a:pathLst>
                <a:path extrusionOk="0" h="1560" w="172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5020841" y="2939277"/>
              <a:ext cx="57765" cy="53022"/>
            </a:xfrm>
            <a:custGeom>
              <a:rect b="b" l="l" r="r" t="t"/>
              <a:pathLst>
                <a:path extrusionOk="0" h="1554" w="1693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Catalog</a:t>
            </a:r>
            <a:endParaRPr/>
          </a:p>
        </p:txBody>
      </p:sp>
      <p:grpSp>
        <p:nvGrpSpPr>
          <p:cNvPr id="306" name="Google Shape;306;p15"/>
          <p:cNvGrpSpPr/>
          <p:nvPr/>
        </p:nvGrpSpPr>
        <p:grpSpPr>
          <a:xfrm>
            <a:off x="3297249" y="1027913"/>
            <a:ext cx="2653489" cy="678061"/>
            <a:chOff x="3297249" y="1027913"/>
            <a:chExt cx="2653489" cy="678061"/>
          </a:xfrm>
        </p:grpSpPr>
        <p:sp>
          <p:nvSpPr>
            <p:cNvPr id="307" name="Google Shape;307;p15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308" name="Google Shape;308;p15"/>
            <p:cNvGrpSpPr/>
            <p:nvPr/>
          </p:nvGrpSpPr>
          <p:grpSpPr>
            <a:xfrm>
              <a:off x="3969538" y="1027913"/>
              <a:ext cx="1981200" cy="673400"/>
              <a:chOff x="3969538" y="1108675"/>
              <a:chExt cx="1981200" cy="673400"/>
            </a:xfrm>
          </p:grpSpPr>
          <p:sp>
            <p:nvSpPr>
              <p:cNvPr id="309" name="Google Shape;309;p15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Model Introduction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0" name="Google Shape;310;p15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YOLOv7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11" name="Google Shape;311;p15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312" name="Google Shape;312;p15"/>
            <p:cNvSpPr/>
            <p:nvPr/>
          </p:nvSpPr>
          <p:spPr>
            <a:xfrm>
              <a:off x="5442457" y="4676877"/>
              <a:ext cx="683885" cy="51372"/>
            </a:xfrm>
            <a:custGeom>
              <a:rect b="b" l="l" r="r" t="t"/>
              <a:pathLst>
                <a:path extrusionOk="0" h="1447" w="19263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3525722" y="4641150"/>
              <a:ext cx="995383" cy="90828"/>
            </a:xfrm>
            <a:custGeom>
              <a:rect b="b" l="l" r="r" t="t"/>
              <a:pathLst>
                <a:path extrusionOk="0" h="2558" w="45219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5580521" y="4523830"/>
              <a:ext cx="288067" cy="139134"/>
            </a:xfrm>
            <a:custGeom>
              <a:rect b="b" l="l" r="r" t="t"/>
              <a:pathLst>
                <a:path extrusionOk="0" h="3919" w="8114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3950723" y="4466034"/>
              <a:ext cx="209181" cy="236376"/>
            </a:xfrm>
            <a:custGeom>
              <a:rect b="b" l="l" r="r" t="t"/>
              <a:pathLst>
                <a:path extrusionOk="0" h="6658" w="5892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4109202" y="3262998"/>
              <a:ext cx="1703978" cy="44911"/>
            </a:xfrm>
            <a:custGeom>
              <a:rect b="b" l="l" r="r" t="t"/>
              <a:pathLst>
                <a:path extrusionOk="0" h="1265" w="47996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3841912" y="3228313"/>
              <a:ext cx="534952" cy="1474135"/>
            </a:xfrm>
            <a:custGeom>
              <a:rect b="b" l="l" r="r" t="t"/>
              <a:pathLst>
                <a:path extrusionOk="0" h="41522" w="15068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5515909" y="3228313"/>
              <a:ext cx="534916" cy="1474135"/>
            </a:xfrm>
            <a:custGeom>
              <a:rect b="b" l="l" r="r" t="t"/>
              <a:pathLst>
                <a:path extrusionOk="0" h="41522" w="15067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4007171" y="3158589"/>
              <a:ext cx="1914153" cy="114638"/>
            </a:xfrm>
            <a:custGeom>
              <a:rect b="b" l="l" r="r" t="t"/>
              <a:pathLst>
                <a:path extrusionOk="0" h="3229" w="53916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5118400" y="2880435"/>
              <a:ext cx="295203" cy="279227"/>
            </a:xfrm>
            <a:custGeom>
              <a:rect b="b" l="l" r="r" t="t"/>
              <a:pathLst>
                <a:path extrusionOk="0" h="7865" w="8315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4697779" y="2208181"/>
              <a:ext cx="1089217" cy="657364"/>
            </a:xfrm>
            <a:custGeom>
              <a:rect b="b" l="l" r="r" t="t"/>
              <a:pathLst>
                <a:path extrusionOk="0" fill="none" h="18516" w="3068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fill="none" h="22347" w="34606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5022866" y="3079385"/>
              <a:ext cx="390741" cy="80271"/>
            </a:xfrm>
            <a:custGeom>
              <a:rect b="b" l="l" r="r" t="t"/>
              <a:pathLst>
                <a:path extrusionOk="0" h="2261" w="11006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852494" y="2303395"/>
              <a:ext cx="320375" cy="46970"/>
            </a:xfrm>
            <a:custGeom>
              <a:rect b="b" l="l" r="r" t="t"/>
              <a:pathLst>
                <a:path extrusionOk="0" h="1323" w="9024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5336733" y="2406456"/>
              <a:ext cx="320339" cy="47289"/>
            </a:xfrm>
            <a:custGeom>
              <a:rect b="b" l="l" r="r" t="t"/>
              <a:pathLst>
                <a:path extrusionOk="0" h="1332" w="9023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5160220" y="2509801"/>
              <a:ext cx="343842" cy="47325"/>
            </a:xfrm>
            <a:custGeom>
              <a:rect b="b" l="l" r="r" t="t"/>
              <a:pathLst>
                <a:path extrusionOk="0" h="1333" w="9685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842305" y="2406456"/>
              <a:ext cx="440053" cy="47289"/>
            </a:xfrm>
            <a:custGeom>
              <a:rect b="b" l="l" r="r" t="t"/>
              <a:pathLst>
                <a:path extrusionOk="0" h="1332" w="12395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831087" y="2509801"/>
              <a:ext cx="274789" cy="47325"/>
            </a:xfrm>
            <a:custGeom>
              <a:rect b="b" l="l" r="r" t="t"/>
              <a:pathLst>
                <a:path extrusionOk="0" h="1333" w="774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816105" y="2613181"/>
              <a:ext cx="369333" cy="47289"/>
            </a:xfrm>
            <a:custGeom>
              <a:rect b="b" l="l" r="r" t="t"/>
              <a:pathLst>
                <a:path extrusionOk="0" h="1332" w="10403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5229271" y="2613181"/>
              <a:ext cx="180246" cy="47289"/>
            </a:xfrm>
            <a:custGeom>
              <a:rect b="b" l="l" r="r" t="t"/>
              <a:pathLst>
                <a:path extrusionOk="0" h="1332" w="5077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802863" y="2716561"/>
              <a:ext cx="204068" cy="47289"/>
            </a:xfrm>
            <a:custGeom>
              <a:rect b="b" l="l" r="r" t="t"/>
              <a:pathLst>
                <a:path extrusionOk="0" h="1332" w="5748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39365" y="3464966"/>
              <a:ext cx="1235771" cy="1133772"/>
            </a:xfrm>
            <a:custGeom>
              <a:rect b="b" l="l" r="r" t="t"/>
              <a:pathLst>
                <a:path extrusionOk="0" h="31935" w="34808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4195221" y="2199696"/>
              <a:ext cx="205772" cy="324777"/>
            </a:xfrm>
            <a:custGeom>
              <a:rect b="b" l="l" r="r" t="t"/>
              <a:pathLst>
                <a:path extrusionOk="0" h="9148" w="5796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4350256" y="2323134"/>
              <a:ext cx="50733" cy="169027"/>
            </a:xfrm>
            <a:custGeom>
              <a:rect b="b" l="l" r="r" t="t"/>
              <a:pathLst>
                <a:path extrusionOk="0" h="4761" w="1429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4349262" y="2111972"/>
              <a:ext cx="225121" cy="345865"/>
            </a:xfrm>
            <a:custGeom>
              <a:rect b="b" l="l" r="r" t="t"/>
              <a:pathLst>
                <a:path extrusionOk="0" h="9742" w="6341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4182618" y="1985800"/>
              <a:ext cx="505378" cy="302694"/>
            </a:xfrm>
            <a:custGeom>
              <a:rect b="b" l="l" r="r" t="t"/>
              <a:pathLst>
                <a:path extrusionOk="0" h="8526" w="14235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4517219" y="2289124"/>
              <a:ext cx="35751" cy="87088"/>
            </a:xfrm>
            <a:custGeom>
              <a:rect b="b" l="l" r="r" t="t"/>
              <a:pathLst>
                <a:path extrusionOk="0" h="2453" w="1007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4495457" y="2269066"/>
              <a:ext cx="20804" cy="32343"/>
            </a:xfrm>
            <a:custGeom>
              <a:rect b="b" l="l" r="r" t="t"/>
              <a:pathLst>
                <a:path extrusionOk="0" h="911" w="586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4493433" y="2231647"/>
              <a:ext cx="39798" cy="18745"/>
            </a:xfrm>
            <a:custGeom>
              <a:rect b="b" l="l" r="r" t="t"/>
              <a:pathLst>
                <a:path extrusionOk="0" h="528" w="1121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h="7951" w="8516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fill="none" h="7951" w="8516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4351286" y="2191211"/>
              <a:ext cx="65999" cy="113253"/>
            </a:xfrm>
            <a:custGeom>
              <a:rect b="b" l="l" r="r" t="t"/>
              <a:pathLst>
                <a:path extrusionOk="0" h="3190" w="1859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4401272" y="2145308"/>
              <a:ext cx="55455" cy="109170"/>
            </a:xfrm>
            <a:custGeom>
              <a:rect b="b" l="l" r="r" t="t"/>
              <a:pathLst>
                <a:path extrusionOk="0" h="3075" w="1562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4969826" y="2855300"/>
              <a:ext cx="235666" cy="113928"/>
            </a:xfrm>
            <a:custGeom>
              <a:rect b="b" l="l" r="r" t="t"/>
              <a:pathLst>
                <a:path extrusionOk="0" h="3209" w="6638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4092516" y="2444194"/>
              <a:ext cx="542407" cy="686583"/>
            </a:xfrm>
            <a:custGeom>
              <a:rect b="b" l="l" r="r" t="t"/>
              <a:pathLst>
                <a:path extrusionOk="0" h="19339" w="15278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3891223" y="3263673"/>
              <a:ext cx="1204138" cy="596833"/>
            </a:xfrm>
            <a:custGeom>
              <a:rect b="b" l="l" r="r" t="t"/>
              <a:pathLst>
                <a:path extrusionOk="0" h="16811" w="33917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3800446" y="2426514"/>
              <a:ext cx="754570" cy="1205842"/>
            </a:xfrm>
            <a:custGeom>
              <a:rect b="b" l="l" r="r" t="t"/>
              <a:pathLst>
                <a:path extrusionOk="0" h="33965" w="21254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4210168" y="2562520"/>
              <a:ext cx="792345" cy="706642"/>
            </a:xfrm>
            <a:custGeom>
              <a:rect b="b" l="l" r="r" t="t"/>
              <a:pathLst>
                <a:path extrusionOk="0" h="19904" w="22318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4068730" y="3625822"/>
              <a:ext cx="995348" cy="923917"/>
            </a:xfrm>
            <a:custGeom>
              <a:rect b="b" l="l" r="r" t="t"/>
              <a:pathLst>
                <a:path extrusionOk="0" h="26024" w="28036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3800446" y="2784226"/>
              <a:ext cx="646465" cy="598501"/>
            </a:xfrm>
            <a:custGeom>
              <a:rect b="b" l="l" r="r" t="t"/>
              <a:pathLst>
                <a:path extrusionOk="0" h="16858" w="18209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3800446" y="2855300"/>
              <a:ext cx="646465" cy="598182"/>
            </a:xfrm>
            <a:custGeom>
              <a:rect b="b" l="l" r="r" t="t"/>
              <a:pathLst>
                <a:path extrusionOk="0" h="16849" w="18209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3719503" y="3788348"/>
              <a:ext cx="801540" cy="53076"/>
            </a:xfrm>
            <a:custGeom>
              <a:rect b="b" l="l" r="r" t="t"/>
              <a:pathLst>
                <a:path extrusionOk="0" h="1495" w="22577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4092516" y="3810110"/>
              <a:ext cx="57514" cy="833492"/>
            </a:xfrm>
            <a:custGeom>
              <a:rect b="b" l="l" r="r" t="t"/>
              <a:pathLst>
                <a:path extrusionOk="0" h="23477" w="162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3850077" y="4555143"/>
              <a:ext cx="547520" cy="147264"/>
            </a:xfrm>
            <a:custGeom>
              <a:rect b="b" l="l" r="r" t="t"/>
              <a:pathLst>
                <a:path extrusionOk="0" h="4148" w="15422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4055133" y="3801270"/>
              <a:ext cx="124827" cy="226151"/>
            </a:xfrm>
            <a:custGeom>
              <a:rect b="b" l="l" r="r" t="t"/>
              <a:pathLst>
                <a:path extrusionOk="0" h="6370" w="3516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3691634" y="3674104"/>
              <a:ext cx="859338" cy="127205"/>
            </a:xfrm>
            <a:custGeom>
              <a:rect b="b" l="l" r="r" t="t"/>
              <a:pathLst>
                <a:path extrusionOk="0" h="3583" w="24205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4100007" y="3332687"/>
              <a:ext cx="47289" cy="417616"/>
            </a:xfrm>
            <a:custGeom>
              <a:rect b="b" l="l" r="r" t="t"/>
              <a:pathLst>
                <a:path extrusionOk="0" h="11763" w="1332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3872514" y="3079030"/>
              <a:ext cx="502644" cy="297227"/>
            </a:xfrm>
            <a:custGeom>
              <a:rect b="b" l="l" r="r" t="t"/>
              <a:pathLst>
                <a:path extrusionOk="0" h="8372" w="14158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4599866" y="2491446"/>
              <a:ext cx="136401" cy="259843"/>
            </a:xfrm>
            <a:custGeom>
              <a:rect b="b" l="l" r="r" t="t"/>
              <a:pathLst>
                <a:path extrusionOk="0" h="7319" w="3842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5664518" y="2994714"/>
              <a:ext cx="223453" cy="161891"/>
            </a:xfrm>
            <a:custGeom>
              <a:rect b="b" l="l" r="r" t="t"/>
              <a:pathLst>
                <a:path extrusionOk="0" h="4560" w="6294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5731509" y="2397581"/>
              <a:ext cx="496822" cy="554656"/>
            </a:xfrm>
            <a:custGeom>
              <a:rect b="b" l="l" r="r" t="t"/>
              <a:pathLst>
                <a:path extrusionOk="0" h="15623" w="13994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4470322" y="2242866"/>
              <a:ext cx="75159" cy="86768"/>
            </a:xfrm>
            <a:custGeom>
              <a:rect b="b" l="l" r="r" t="t"/>
              <a:pathLst>
                <a:path extrusionOk="0" h="2444" w="2117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4475754" y="2242866"/>
              <a:ext cx="64295" cy="81336"/>
            </a:xfrm>
            <a:custGeom>
              <a:rect b="b" l="l" r="r" t="t"/>
              <a:pathLst>
                <a:path extrusionOk="0" fill="none" h="2291" w="1811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4406384" y="2223517"/>
              <a:ext cx="77218" cy="52721"/>
            </a:xfrm>
            <a:custGeom>
              <a:rect b="b" l="l" r="r" t="t"/>
              <a:pathLst>
                <a:path extrusionOk="0" h="1485" w="2175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3584526" y="2124539"/>
              <a:ext cx="794368" cy="951147"/>
            </a:xfrm>
            <a:custGeom>
              <a:rect b="b" l="l" r="r" t="t"/>
              <a:pathLst>
                <a:path extrusionOk="0" h="26791" w="22375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4538982" y="2285041"/>
              <a:ext cx="25207" cy="21799"/>
            </a:xfrm>
            <a:custGeom>
              <a:rect b="b" l="l" r="r" t="t"/>
              <a:pathLst>
                <a:path extrusionOk="0" h="614" w="71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5"/>
          <p:cNvGrpSpPr/>
          <p:nvPr/>
        </p:nvGrpSpPr>
        <p:grpSpPr>
          <a:xfrm>
            <a:off x="6033350" y="1027913"/>
            <a:ext cx="2653477" cy="678062"/>
            <a:chOff x="6033350" y="1027913"/>
            <a:chExt cx="2653477" cy="678062"/>
          </a:xfrm>
        </p:grpSpPr>
        <p:grpSp>
          <p:nvGrpSpPr>
            <p:cNvPr id="370" name="Google Shape;370;p15"/>
            <p:cNvGrpSpPr/>
            <p:nvPr/>
          </p:nvGrpSpPr>
          <p:grpSpPr>
            <a:xfrm>
              <a:off x="6705623" y="1027913"/>
              <a:ext cx="1981204" cy="671250"/>
              <a:chOff x="6053048" y="700371"/>
              <a:chExt cx="1981204" cy="671250"/>
            </a:xfrm>
          </p:grpSpPr>
          <p:sp>
            <p:nvSpPr>
              <p:cNvPr id="371" name="Google Shape;371;p15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Snap &amp; Detect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72" name="Google Shape;372;p15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Upload in Spaces🤗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73" name="Google Shape;373;p15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74" name="Google Shape;374;p15"/>
          <p:cNvGrpSpPr/>
          <p:nvPr/>
        </p:nvGrpSpPr>
        <p:grpSpPr>
          <a:xfrm>
            <a:off x="3297248" y="2502860"/>
            <a:ext cx="2653504" cy="682838"/>
            <a:chOff x="3297248" y="2502860"/>
            <a:chExt cx="2653504" cy="682838"/>
          </a:xfrm>
        </p:grpSpPr>
        <p:grpSp>
          <p:nvGrpSpPr>
            <p:cNvPr id="375" name="Google Shape;375;p15"/>
            <p:cNvGrpSpPr/>
            <p:nvPr/>
          </p:nvGrpSpPr>
          <p:grpSpPr>
            <a:xfrm>
              <a:off x="3969548" y="2502860"/>
              <a:ext cx="1981204" cy="673400"/>
              <a:chOff x="3581360" y="1153913"/>
              <a:chExt cx="1981204" cy="673400"/>
            </a:xfrm>
          </p:grpSpPr>
          <p:sp>
            <p:nvSpPr>
              <p:cNvPr id="376" name="Google Shape;376;p15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</a:t>
                </a: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Preparation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77" name="Google Shape;377;p15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collect, label, preprocess, convert, 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78" name="Google Shape;378;p15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79" name="Google Shape;379;p15"/>
          <p:cNvGrpSpPr/>
          <p:nvPr/>
        </p:nvGrpSpPr>
        <p:grpSpPr>
          <a:xfrm>
            <a:off x="3297248" y="3977808"/>
            <a:ext cx="2653504" cy="673400"/>
            <a:chOff x="3297248" y="3977808"/>
            <a:chExt cx="2653504" cy="673400"/>
          </a:xfrm>
        </p:grpSpPr>
        <p:grpSp>
          <p:nvGrpSpPr>
            <p:cNvPr id="380" name="Google Shape;380;p15"/>
            <p:cNvGrpSpPr/>
            <p:nvPr/>
          </p:nvGrpSpPr>
          <p:grpSpPr>
            <a:xfrm>
              <a:off x="3969548" y="3977808"/>
              <a:ext cx="1981204" cy="673400"/>
              <a:chOff x="3581360" y="2254821"/>
              <a:chExt cx="1981204" cy="673400"/>
            </a:xfrm>
          </p:grpSpPr>
          <p:sp>
            <p:nvSpPr>
              <p:cNvPr id="381" name="Google Shape;381;p15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Train the model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2" name="Google Shape;382;p15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Input data, parameter, outcomes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83" name="Google Shape;383;p15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84" name="Google Shape;384;p15"/>
          <p:cNvGrpSpPr/>
          <p:nvPr/>
        </p:nvGrpSpPr>
        <p:grpSpPr>
          <a:xfrm>
            <a:off x="6033350" y="2501790"/>
            <a:ext cx="2653515" cy="711260"/>
            <a:chOff x="6033350" y="2501790"/>
            <a:chExt cx="2653515" cy="711260"/>
          </a:xfrm>
        </p:grpSpPr>
        <p:grpSp>
          <p:nvGrpSpPr>
            <p:cNvPr id="385" name="Google Shape;385;p15"/>
            <p:cNvGrpSpPr/>
            <p:nvPr/>
          </p:nvGrpSpPr>
          <p:grpSpPr>
            <a:xfrm>
              <a:off x="6705660" y="2501790"/>
              <a:ext cx="1981204" cy="673400"/>
              <a:chOff x="6705660" y="2628879"/>
              <a:chExt cx="1981204" cy="673400"/>
            </a:xfrm>
          </p:grpSpPr>
          <p:sp>
            <p:nvSpPr>
              <p:cNvPr id="386" name="Google Shape;386;p15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References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7" name="Google Shape;387;p15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88" name="Google Shape;388;p15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89" name="Google Shape;389;p15"/>
          <p:cNvGrpSpPr/>
          <p:nvPr/>
        </p:nvGrpSpPr>
        <p:grpSpPr>
          <a:xfrm>
            <a:off x="6033350" y="3977817"/>
            <a:ext cx="2653477" cy="674283"/>
            <a:chOff x="6033350" y="3977817"/>
            <a:chExt cx="2653477" cy="674283"/>
          </a:xfrm>
        </p:grpSpPr>
        <p:grpSp>
          <p:nvGrpSpPr>
            <p:cNvPr id="390" name="Google Shape;390;p15"/>
            <p:cNvGrpSpPr/>
            <p:nvPr/>
          </p:nvGrpSpPr>
          <p:grpSpPr>
            <a:xfrm>
              <a:off x="6705623" y="3977817"/>
              <a:ext cx="1981204" cy="673400"/>
              <a:chOff x="6705623" y="4058579"/>
              <a:chExt cx="1981204" cy="673400"/>
            </a:xfrm>
          </p:grpSpPr>
          <p:sp>
            <p:nvSpPr>
              <p:cNvPr id="391" name="Google Shape;391;p15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Q&amp;A 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2" name="Google Shape;392;p15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93" name="Google Shape;393;p15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94" name="Google Shape;394;p15"/>
          <p:cNvCxnSpPr>
            <a:stCxn id="307" idx="4"/>
            <a:endCxn id="37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15"/>
          <p:cNvCxnSpPr>
            <a:stCxn id="378" idx="4"/>
            <a:endCxn id="38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15"/>
          <p:cNvCxnSpPr>
            <a:stCxn id="373" idx="4"/>
            <a:endCxn id="38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15"/>
          <p:cNvCxnSpPr>
            <a:stCxn id="388" idx="4"/>
            <a:endCxn id="39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Introduction</a:t>
            </a:r>
            <a:endParaRPr/>
          </a:p>
        </p:txBody>
      </p:sp>
      <p:pic>
        <p:nvPicPr>
          <p:cNvPr id="403" name="Google Shape;4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74" y="778300"/>
            <a:ext cx="6297650" cy="35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6"/>
          <p:cNvSpPr txBox="1"/>
          <p:nvPr/>
        </p:nvSpPr>
        <p:spPr>
          <a:xfrm>
            <a:off x="2805575" y="4496050"/>
            <a:ext cx="36327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Compare existing real-time object detectors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7"/>
          <p:cNvSpPr/>
          <p:nvPr/>
        </p:nvSpPr>
        <p:spPr>
          <a:xfrm>
            <a:off x="457200" y="1353050"/>
            <a:ext cx="3162600" cy="3407700"/>
          </a:xfrm>
          <a:prstGeom prst="roundRect">
            <a:avLst>
              <a:gd fmla="val 14082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17"/>
          <p:cNvGrpSpPr/>
          <p:nvPr/>
        </p:nvGrpSpPr>
        <p:grpSpPr>
          <a:xfrm>
            <a:off x="608237" y="2480743"/>
            <a:ext cx="2860530" cy="1919422"/>
            <a:chOff x="851113" y="2915825"/>
            <a:chExt cx="2133450" cy="1431550"/>
          </a:xfrm>
        </p:grpSpPr>
        <p:sp>
          <p:nvSpPr>
            <p:cNvPr id="411" name="Google Shape;411;p17"/>
            <p:cNvSpPr/>
            <p:nvPr/>
          </p:nvSpPr>
          <p:spPr>
            <a:xfrm>
              <a:off x="863938" y="3086225"/>
              <a:ext cx="2076150" cy="1071900"/>
            </a:xfrm>
            <a:custGeom>
              <a:rect b="b" l="l" r="r" t="t"/>
              <a:pathLst>
                <a:path extrusionOk="0" fill="none" h="42876" w="83046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1438463" y="3160225"/>
              <a:ext cx="926750" cy="926750"/>
            </a:xfrm>
            <a:custGeom>
              <a:rect b="b" l="l" r="r" t="t"/>
              <a:pathLst>
                <a:path extrusionOk="0" fill="none" h="37070" w="3707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1577563" y="3298975"/>
              <a:ext cx="649625" cy="649975"/>
            </a:xfrm>
            <a:custGeom>
              <a:rect b="b" l="l" r="r" t="t"/>
              <a:pathLst>
                <a:path extrusionOk="0" h="25999" w="25985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1905563" y="3888800"/>
              <a:ext cx="17100" cy="60150"/>
            </a:xfrm>
            <a:custGeom>
              <a:rect b="b" l="l" r="r" t="t"/>
              <a:pathLst>
                <a:path extrusionOk="0" fill="none" h="2406" w="684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1825163" y="3882050"/>
              <a:ext cx="27050" cy="61200"/>
            </a:xfrm>
            <a:custGeom>
              <a:rect b="b" l="l" r="r" t="t"/>
              <a:pathLst>
                <a:path extrusionOk="0" fill="none" h="2448" w="1082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1971363" y="3876350"/>
              <a:ext cx="31325" cy="61225"/>
            </a:xfrm>
            <a:custGeom>
              <a:rect b="b" l="l" r="r" t="t"/>
              <a:pathLst>
                <a:path extrusionOk="0" fill="none" h="2449" w="1253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1749038" y="3858200"/>
              <a:ext cx="39850" cy="60150"/>
            </a:xfrm>
            <a:custGeom>
              <a:rect b="b" l="l" r="r" t="t"/>
              <a:pathLst>
                <a:path extrusionOk="0" fill="none" h="2406" w="1594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2032913" y="3847900"/>
              <a:ext cx="43425" cy="58725"/>
            </a:xfrm>
            <a:custGeom>
              <a:rect b="b" l="l" r="r" t="t"/>
              <a:pathLst>
                <a:path extrusionOk="0" fill="none" h="2349" w="1737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1682513" y="3819775"/>
              <a:ext cx="50175" cy="54825"/>
            </a:xfrm>
            <a:custGeom>
              <a:rect b="b" l="l" r="r" t="t"/>
              <a:pathLst>
                <a:path extrusionOk="0" fill="none" h="2193" w="2007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2086288" y="3805550"/>
              <a:ext cx="52675" cy="52325"/>
            </a:xfrm>
            <a:custGeom>
              <a:rect b="b" l="l" r="r" t="t"/>
              <a:pathLst>
                <a:path extrusionOk="0" fill="none" h="2093" w="2107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1629863" y="3769275"/>
              <a:ext cx="57300" cy="45900"/>
            </a:xfrm>
            <a:custGeom>
              <a:rect b="b" l="l" r="r" t="t"/>
              <a:pathLst>
                <a:path extrusionOk="0" fill="none" h="1836" w="2292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2127888" y="3751475"/>
              <a:ext cx="59100" cy="43075"/>
            </a:xfrm>
            <a:custGeom>
              <a:rect b="b" l="l" r="r" t="t"/>
              <a:pathLst>
                <a:path extrusionOk="0" fill="none" h="1723" w="2364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1593913" y="3709500"/>
              <a:ext cx="61225" cy="34525"/>
            </a:xfrm>
            <a:custGeom>
              <a:rect b="b" l="l" r="r" t="t"/>
              <a:pathLst>
                <a:path extrusionOk="0" fill="none" h="1381" w="2449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2155638" y="3689575"/>
              <a:ext cx="61225" cy="30625"/>
            </a:xfrm>
            <a:custGeom>
              <a:rect b="b" l="l" r="r" t="t"/>
              <a:pathLst>
                <a:path extrusionOk="0" fill="none" h="1225" w="2449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1577563" y="3644400"/>
              <a:ext cx="60850" cy="20650"/>
            </a:xfrm>
            <a:custGeom>
              <a:rect b="b" l="l" r="r" t="t"/>
              <a:pathLst>
                <a:path extrusionOk="0" fill="none" h="826" w="2434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2167038" y="3622700"/>
              <a:ext cx="60150" cy="17450"/>
            </a:xfrm>
            <a:custGeom>
              <a:rect b="b" l="l" r="r" t="t"/>
              <a:pathLst>
                <a:path extrusionOk="0" fill="none" h="698" w="2406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1578988" y="3567550"/>
              <a:ext cx="61200" cy="23525"/>
            </a:xfrm>
            <a:custGeom>
              <a:rect b="b" l="l" r="r" t="t"/>
              <a:pathLst>
                <a:path extrusionOk="0" fill="none" h="941" w="2448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158838" y="3541600"/>
              <a:ext cx="61575" cy="28125"/>
            </a:xfrm>
            <a:custGeom>
              <a:rect b="b" l="l" r="r" t="t"/>
              <a:pathLst>
                <a:path extrusionOk="0" fill="none" h="1125" w="2463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2134313" y="3465825"/>
              <a:ext cx="59775" cy="40925"/>
            </a:xfrm>
            <a:custGeom>
              <a:rect b="b" l="l" r="r" t="t"/>
              <a:pathLst>
                <a:path extrusionOk="0" fill="none" h="1637" w="2391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2094813" y="3400350"/>
              <a:ext cx="54450" cy="50900"/>
            </a:xfrm>
            <a:custGeom>
              <a:rect b="b" l="l" r="r" t="t"/>
              <a:pathLst>
                <a:path extrusionOk="0" fill="none" h="2036" w="2178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2043588" y="3348425"/>
              <a:ext cx="45200" cy="58000"/>
            </a:xfrm>
            <a:custGeom>
              <a:rect b="b" l="l" r="r" t="t"/>
              <a:pathLst>
                <a:path extrusionOk="0" fill="none" h="2320" w="1808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1983113" y="3313900"/>
              <a:ext cx="33825" cy="61225"/>
            </a:xfrm>
            <a:custGeom>
              <a:rect b="b" l="l" r="r" t="t"/>
              <a:pathLst>
                <a:path extrusionOk="0" fill="none" h="2449" w="1353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1917663" y="3298975"/>
              <a:ext cx="19925" cy="60500"/>
            </a:xfrm>
            <a:custGeom>
              <a:rect b="b" l="l" r="r" t="t"/>
              <a:pathLst>
                <a:path extrusionOk="0" fill="none" h="2420" w="797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851113" y="2915825"/>
              <a:ext cx="557500" cy="412350"/>
            </a:xfrm>
            <a:custGeom>
              <a:rect b="b" l="l" r="r" t="t"/>
              <a:pathLst>
                <a:path extrusionOk="0" h="16494" w="2230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851113" y="3935050"/>
              <a:ext cx="557500" cy="412325"/>
            </a:xfrm>
            <a:custGeom>
              <a:rect b="b" l="l" r="r" t="t"/>
              <a:pathLst>
                <a:path extrusionOk="0" h="16493" w="2230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2427438" y="2915825"/>
              <a:ext cx="557125" cy="412350"/>
            </a:xfrm>
            <a:custGeom>
              <a:rect b="b" l="l" r="r" t="t"/>
              <a:pathLst>
                <a:path extrusionOk="0" h="16494" w="22285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2427438" y="3935050"/>
              <a:ext cx="557125" cy="412325"/>
            </a:xfrm>
            <a:custGeom>
              <a:rect b="b" l="l" r="r" t="t"/>
              <a:pathLst>
                <a:path extrusionOk="0" h="16493" w="22285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1598913" y="3301450"/>
              <a:ext cx="334775" cy="286775"/>
            </a:xfrm>
            <a:custGeom>
              <a:rect b="b" l="l" r="r" t="t"/>
              <a:pathLst>
                <a:path extrusionOk="0" h="11471" w="13391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1627013" y="3575375"/>
              <a:ext cx="13175" cy="12850"/>
            </a:xfrm>
            <a:custGeom>
              <a:rect b="b" l="l" r="r" t="t"/>
              <a:pathLst>
                <a:path extrusionOk="0" fill="none" h="514" w="527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7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1917663" y="3318900"/>
              <a:ext cx="16025" cy="40575"/>
            </a:xfrm>
            <a:custGeom>
              <a:rect b="b" l="l" r="r" t="t"/>
              <a:pathLst>
                <a:path extrusionOk="0" fill="none" h="1623" w="641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17"/>
          <p:cNvSpPr txBox="1"/>
          <p:nvPr/>
        </p:nvSpPr>
        <p:spPr>
          <a:xfrm>
            <a:off x="765162" y="1733263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How we collect and process our data?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57" name="Google Shape;457;p1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458" name="Google Shape;458;p17"/>
          <p:cNvSpPr/>
          <p:nvPr/>
        </p:nvSpPr>
        <p:spPr>
          <a:xfrm>
            <a:off x="1796338" y="3501400"/>
            <a:ext cx="164750" cy="142325"/>
          </a:xfrm>
          <a:custGeom>
            <a:rect b="b" l="l" r="r" t="t"/>
            <a:pathLst>
              <a:path extrusionOk="0" fill="none" h="5693" w="659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17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60" name="Google Shape;460;p17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17"/>
          <p:cNvGrpSpPr/>
          <p:nvPr/>
        </p:nvGrpSpPr>
        <p:grpSpPr>
          <a:xfrm>
            <a:off x="4122280" y="1390725"/>
            <a:ext cx="4411996" cy="331825"/>
            <a:chOff x="4122280" y="1390725"/>
            <a:chExt cx="4411996" cy="331825"/>
          </a:xfrm>
        </p:grpSpPr>
        <p:sp>
          <p:nvSpPr>
            <p:cNvPr id="463" name="Google Shape;463;p17"/>
            <p:cNvSpPr txBox="1"/>
            <p:nvPr/>
          </p:nvSpPr>
          <p:spPr>
            <a:xfrm>
              <a:off x="6400975" y="1390750"/>
              <a:ext cx="2133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Real photos taken from cafeteria or from github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4" name="Google Shape;464;p17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Collecting Photos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5" name="Google Shape;465;p17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66" name="Google Shape;466;p17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17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469" name="Google Shape;469;p17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Modify the data to improve performance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" name="Google Shape;470;p17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Preprocess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1" name="Google Shape;471;p17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72" name="Google Shape;472;p17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17"/>
          <p:cNvGrpSpPr/>
          <p:nvPr/>
        </p:nvGrpSpPr>
        <p:grpSpPr>
          <a:xfrm>
            <a:off x="4135000" y="2393875"/>
            <a:ext cx="4399423" cy="331806"/>
            <a:chOff x="4135000" y="2393875"/>
            <a:chExt cx="4399423" cy="331806"/>
          </a:xfrm>
        </p:grpSpPr>
        <p:sp>
          <p:nvSpPr>
            <p:cNvPr id="475" name="Google Shape;475;p17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Label each dishes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by “LabelImg”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6" name="Google Shape;476;p17"/>
            <p:cNvSpPr txBox="1"/>
            <p:nvPr/>
          </p:nvSpPr>
          <p:spPr>
            <a:xfrm>
              <a:off x="4135000" y="2393875"/>
              <a:ext cx="1899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Labelling Data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7" name="Google Shape;477;p17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78" name="Google Shape;478;p17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17"/>
          <p:cNvGrpSpPr/>
          <p:nvPr/>
        </p:nvGrpSpPr>
        <p:grpSpPr>
          <a:xfrm>
            <a:off x="4122275" y="4400167"/>
            <a:ext cx="4412148" cy="331808"/>
            <a:chOff x="4122275" y="4400167"/>
            <a:chExt cx="4412148" cy="331808"/>
          </a:xfrm>
        </p:grpSpPr>
        <p:sp>
          <p:nvSpPr>
            <p:cNvPr id="481" name="Google Shape;481;p17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Convert into txt files by online sources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4122275" y="4400175"/>
              <a:ext cx="1806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Convert Format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483" name="Google Shape;4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76" y="2772961"/>
            <a:ext cx="2537648" cy="133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7"/>
          <p:cNvSpPr/>
          <p:nvPr/>
        </p:nvSpPr>
        <p:spPr>
          <a:xfrm>
            <a:off x="1914525" y="1385900"/>
            <a:ext cx="2290775" cy="2252650"/>
          </a:xfrm>
          <a:custGeom>
            <a:rect b="b" l="l" r="r" t="t"/>
            <a:pathLst>
              <a:path extrusionOk="0" h="90106" w="91631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85" name="Google Shape;485;p17"/>
          <p:cNvSpPr/>
          <p:nvPr/>
        </p:nvSpPr>
        <p:spPr>
          <a:xfrm>
            <a:off x="1924050" y="2362200"/>
            <a:ext cx="2240750" cy="1266825"/>
          </a:xfrm>
          <a:custGeom>
            <a:rect b="b" l="l" r="r" t="t"/>
            <a:pathLst>
              <a:path extrusionOk="0" h="50673" w="8963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86" name="Google Shape;486;p17"/>
          <p:cNvSpPr/>
          <p:nvPr/>
        </p:nvSpPr>
        <p:spPr>
          <a:xfrm>
            <a:off x="1952625" y="3333750"/>
            <a:ext cx="2224100" cy="461975"/>
          </a:xfrm>
          <a:custGeom>
            <a:rect b="b" l="l" r="r" t="t"/>
            <a:pathLst>
              <a:path extrusionOk="0" h="18479" w="88964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87" name="Google Shape;487;p17"/>
          <p:cNvSpPr/>
          <p:nvPr/>
        </p:nvSpPr>
        <p:spPr>
          <a:xfrm>
            <a:off x="1947875" y="3619500"/>
            <a:ext cx="2233600" cy="1171575"/>
          </a:xfrm>
          <a:custGeom>
            <a:rect b="b" l="l" r="r" t="t"/>
            <a:pathLst>
              <a:path extrusionOk="0" h="46863" w="89344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8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Preprocess</a:t>
            </a:r>
            <a:endParaRPr/>
          </a:p>
        </p:txBody>
      </p:sp>
      <p:grpSp>
        <p:nvGrpSpPr>
          <p:cNvPr id="495" name="Google Shape;495;p18"/>
          <p:cNvGrpSpPr/>
          <p:nvPr/>
        </p:nvGrpSpPr>
        <p:grpSpPr>
          <a:xfrm>
            <a:off x="6890506" y="2571186"/>
            <a:ext cx="939063" cy="912750"/>
            <a:chOff x="6452356" y="2349928"/>
            <a:chExt cx="939063" cy="912750"/>
          </a:xfrm>
        </p:grpSpPr>
        <p:sp>
          <p:nvSpPr>
            <p:cNvPr id="496" name="Google Shape;496;p18"/>
            <p:cNvSpPr/>
            <p:nvPr/>
          </p:nvSpPr>
          <p:spPr>
            <a:xfrm>
              <a:off x="6452356" y="2349928"/>
              <a:ext cx="209997" cy="209956"/>
            </a:xfrm>
            <a:custGeom>
              <a:rect b="b" l="l" r="r" t="t"/>
              <a:pathLst>
                <a:path extrusionOk="0" h="16451" w="16451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6816895" y="2372169"/>
              <a:ext cx="209997" cy="209956"/>
            </a:xfrm>
            <a:custGeom>
              <a:rect b="b" l="l" r="r" t="t"/>
              <a:pathLst>
                <a:path extrusionOk="0" h="16451" w="16451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7181435" y="2372169"/>
              <a:ext cx="209984" cy="209956"/>
            </a:xfrm>
            <a:custGeom>
              <a:rect b="b" l="l" r="r" t="t"/>
              <a:pathLst>
                <a:path extrusionOk="0" h="16451" w="1645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6452369" y="2712362"/>
              <a:ext cx="209997" cy="210135"/>
            </a:xfrm>
            <a:custGeom>
              <a:rect b="b" l="l" r="r" t="t"/>
              <a:pathLst>
                <a:path extrusionOk="0" h="16465" w="16451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6816895" y="2712362"/>
              <a:ext cx="209997" cy="210135"/>
            </a:xfrm>
            <a:custGeom>
              <a:rect b="b" l="l" r="r" t="t"/>
              <a:pathLst>
                <a:path extrusionOk="0" h="16465" w="16451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7181435" y="2712362"/>
              <a:ext cx="209984" cy="210135"/>
            </a:xfrm>
            <a:custGeom>
              <a:rect b="b" l="l" r="r" t="t"/>
              <a:pathLst>
                <a:path extrusionOk="0" h="16465" w="1645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6452369" y="3052734"/>
              <a:ext cx="209997" cy="209943"/>
            </a:xfrm>
            <a:custGeom>
              <a:rect b="b" l="l" r="r" t="t"/>
              <a:pathLst>
                <a:path extrusionOk="0" h="16450" w="16451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6816895" y="3052734"/>
              <a:ext cx="209997" cy="209943"/>
            </a:xfrm>
            <a:custGeom>
              <a:rect b="b" l="l" r="r" t="t"/>
              <a:pathLst>
                <a:path extrusionOk="0" h="16450" w="16451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7181435" y="3052734"/>
              <a:ext cx="209984" cy="209943"/>
            </a:xfrm>
            <a:custGeom>
              <a:rect b="b" l="l" r="r" t="t"/>
              <a:pathLst>
                <a:path extrusionOk="0" h="16450" w="1645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6662336" y="2464438"/>
              <a:ext cx="154584" cy="19437"/>
            </a:xfrm>
            <a:custGeom>
              <a:rect b="b" l="l" r="r" t="t"/>
              <a:pathLst>
                <a:path extrusionOk="0" h="1523" w="1211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7026863" y="2464438"/>
              <a:ext cx="154597" cy="19437"/>
            </a:xfrm>
            <a:custGeom>
              <a:rect b="b" l="l" r="r" t="t"/>
              <a:pathLst>
                <a:path extrusionOk="0" h="1523" w="12111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6662336" y="2807708"/>
              <a:ext cx="154584" cy="19450"/>
            </a:xfrm>
            <a:custGeom>
              <a:rect b="b" l="l" r="r" t="t"/>
              <a:pathLst>
                <a:path extrusionOk="0" h="1524" w="1211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6547537" y="2582133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6547537" y="2922505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7276603" y="2582133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6916620" y="2582133"/>
              <a:ext cx="19441" cy="130229"/>
            </a:xfrm>
            <a:custGeom>
              <a:rect b="b" l="l" r="r" t="t"/>
              <a:pathLst>
                <a:path extrusionOk="0" h="10204" w="1523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6916620" y="2922505"/>
              <a:ext cx="19441" cy="130229"/>
            </a:xfrm>
            <a:custGeom>
              <a:rect b="b" l="l" r="r" t="t"/>
              <a:pathLst>
                <a:path extrusionOk="0" h="10204" w="1523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7276603" y="2922505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7026863" y="2807708"/>
              <a:ext cx="154597" cy="19450"/>
            </a:xfrm>
            <a:custGeom>
              <a:rect b="b" l="l" r="r" t="t"/>
              <a:pathLst>
                <a:path extrusionOk="0" h="1524" w="12111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6662336" y="3147901"/>
              <a:ext cx="154584" cy="19629"/>
            </a:xfrm>
            <a:custGeom>
              <a:rect b="b" l="l" r="r" t="t"/>
              <a:pathLst>
                <a:path extrusionOk="0" h="1538" w="1211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7026863" y="3147901"/>
              <a:ext cx="154597" cy="19629"/>
            </a:xfrm>
            <a:custGeom>
              <a:rect b="b" l="l" r="r" t="t"/>
              <a:pathLst>
                <a:path extrusionOk="0" h="1538" w="12111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18"/>
          <p:cNvGrpSpPr/>
          <p:nvPr/>
        </p:nvGrpSpPr>
        <p:grpSpPr>
          <a:xfrm>
            <a:off x="1303725" y="2529725"/>
            <a:ext cx="949783" cy="995673"/>
            <a:chOff x="-2429875" y="2285350"/>
            <a:chExt cx="949783" cy="995673"/>
          </a:xfrm>
        </p:grpSpPr>
        <p:sp>
          <p:nvSpPr>
            <p:cNvPr id="518" name="Google Shape;518;p18"/>
            <p:cNvSpPr/>
            <p:nvPr/>
          </p:nvSpPr>
          <p:spPr>
            <a:xfrm>
              <a:off x="-2132002" y="2285350"/>
              <a:ext cx="348957" cy="302025"/>
            </a:xfrm>
            <a:custGeom>
              <a:rect b="b" l="l" r="r" t="t"/>
              <a:pathLst>
                <a:path extrusionOk="0" h="23665" w="27337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-2132002" y="2285350"/>
              <a:ext cx="348957" cy="302025"/>
            </a:xfrm>
            <a:custGeom>
              <a:rect b="b" l="l" r="r" t="t"/>
              <a:pathLst>
                <a:path extrusionOk="0" fill="none" h="23665" w="27337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-1837767" y="2457712"/>
              <a:ext cx="348957" cy="302037"/>
            </a:xfrm>
            <a:custGeom>
              <a:rect b="b" l="l" r="r" t="t"/>
              <a:pathLst>
                <a:path extrusionOk="0" h="23666" w="27337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-2132002" y="2638613"/>
              <a:ext cx="348957" cy="302216"/>
            </a:xfrm>
            <a:custGeom>
              <a:rect b="b" l="l" r="r" t="t"/>
              <a:pathLst>
                <a:path extrusionOk="0" h="23680" w="27337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-2132002" y="2638613"/>
              <a:ext cx="348957" cy="302216"/>
            </a:xfrm>
            <a:custGeom>
              <a:rect b="b" l="l" r="r" t="t"/>
              <a:pathLst>
                <a:path extrusionOk="0" fill="none" h="23680" w="27337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-1829036" y="2804262"/>
              <a:ext cx="348944" cy="302025"/>
            </a:xfrm>
            <a:custGeom>
              <a:rect b="b" l="l" r="r" t="t"/>
              <a:pathLst>
                <a:path extrusionOk="0" h="23665" w="27336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-2429875" y="2463711"/>
              <a:ext cx="348957" cy="302203"/>
            </a:xfrm>
            <a:custGeom>
              <a:rect b="b" l="l" r="r" t="t"/>
              <a:pathLst>
                <a:path extrusionOk="0" h="23679" w="27337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-2429875" y="2811524"/>
              <a:ext cx="348957" cy="302216"/>
            </a:xfrm>
            <a:custGeom>
              <a:rect b="b" l="l" r="r" t="t"/>
              <a:pathLst>
                <a:path extrusionOk="0" h="23680" w="27337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-2126195" y="2978806"/>
              <a:ext cx="348957" cy="302216"/>
            </a:xfrm>
            <a:custGeom>
              <a:rect b="b" l="l" r="r" t="t"/>
              <a:pathLst>
                <a:path extrusionOk="0" h="23680" w="27337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8"/>
          <p:cNvGrpSpPr/>
          <p:nvPr/>
        </p:nvGrpSpPr>
        <p:grpSpPr>
          <a:xfrm>
            <a:off x="788010" y="1211750"/>
            <a:ext cx="1981204" cy="3520213"/>
            <a:chOff x="788010" y="1211750"/>
            <a:chExt cx="1981204" cy="3520213"/>
          </a:xfrm>
        </p:grpSpPr>
        <p:sp>
          <p:nvSpPr>
            <p:cNvPr id="528" name="Google Shape;528;p18"/>
            <p:cNvSpPr txBox="1"/>
            <p:nvPr/>
          </p:nvSpPr>
          <p:spPr>
            <a:xfrm>
              <a:off x="788015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Augmentation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p18"/>
            <p:cNvSpPr txBox="1"/>
            <p:nvPr/>
          </p:nvSpPr>
          <p:spPr>
            <a:xfrm>
              <a:off x="788010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Collecting p</a:t>
              </a: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hotos taken with different angles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1" name="Google Shape;531;p18"/>
          <p:cNvGrpSpPr/>
          <p:nvPr/>
        </p:nvGrpSpPr>
        <p:grpSpPr>
          <a:xfrm>
            <a:off x="6228675" y="1211750"/>
            <a:ext cx="2276100" cy="3520213"/>
            <a:chOff x="6228675" y="1211750"/>
            <a:chExt cx="2276100" cy="3520213"/>
          </a:xfrm>
        </p:grpSpPr>
        <p:sp>
          <p:nvSpPr>
            <p:cNvPr id="532" name="Google Shape;532;p18"/>
            <p:cNvSpPr txBox="1"/>
            <p:nvPr/>
          </p:nvSpPr>
          <p:spPr>
            <a:xfrm>
              <a:off x="6228675" y="4058575"/>
              <a:ext cx="2276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Imbalance Process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18"/>
            <p:cNvSpPr txBox="1"/>
            <p:nvPr/>
          </p:nvSpPr>
          <p:spPr>
            <a:xfrm>
              <a:off x="6374785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Eliminate rare data (dishes) among dataset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5" name="Google Shape;535;p18"/>
          <p:cNvGrpSpPr/>
          <p:nvPr/>
        </p:nvGrpSpPr>
        <p:grpSpPr>
          <a:xfrm>
            <a:off x="3886200" y="1114550"/>
            <a:ext cx="1371604" cy="2639891"/>
            <a:chOff x="3886200" y="1114550"/>
            <a:chExt cx="1371604" cy="2639891"/>
          </a:xfrm>
        </p:grpSpPr>
        <p:grpSp>
          <p:nvGrpSpPr>
            <p:cNvPr id="536" name="Google Shape;536;p18"/>
            <p:cNvGrpSpPr/>
            <p:nvPr/>
          </p:nvGrpSpPr>
          <p:grpSpPr>
            <a:xfrm>
              <a:off x="3886200" y="1114550"/>
              <a:ext cx="1371604" cy="2639891"/>
              <a:chOff x="1657350" y="1114550"/>
              <a:chExt cx="1371604" cy="2639891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rect b="b" l="l" r="r" t="t"/>
                <a:pathLst>
                  <a:path extrusionOk="0" h="14003" w="5066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rect b="b" l="l" r="r" t="t"/>
                <a:pathLst>
                  <a:path extrusionOk="0" h="14900" w="5067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rect b="b" l="l" r="r" t="t"/>
                <a:pathLst>
                  <a:path extrusionOk="0" h="5579" w="20065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rect b="b" l="l" r="r" t="t"/>
                <a:pathLst>
                  <a:path extrusionOk="0" h="37639" w="36288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rect b="b" l="l" r="r" t="t"/>
                <a:pathLst>
                  <a:path extrusionOk="0" h="22996" w="22996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rect b="b" l="l" r="r" t="t"/>
                <a:pathLst>
                  <a:path extrusionOk="0" h="13890" w="1389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rect b="b" l="l" r="r" t="t"/>
                <a:pathLst>
                  <a:path extrusionOk="0" h="3046" w="3046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rect b="b" l="l" r="r" t="t"/>
                <a:pathLst>
                  <a:path extrusionOk="0" h="41509" w="14558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rect b="b" l="l" r="r" t="t"/>
                <a:pathLst>
                  <a:path extrusionOk="0" h="35988" w="14359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rect b="b" l="l" r="r" t="t"/>
                <a:pathLst>
                  <a:path extrusionOk="0" h="21146" w="17305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rect b="b" l="l" r="r" t="t"/>
                <a:pathLst>
                  <a:path extrusionOk="0" h="29144" w="9577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rect b="b" l="l" r="r" t="t"/>
                <a:pathLst>
                  <a:path extrusionOk="0" h="23595" w="8625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rect b="b" l="l" r="r" t="t"/>
                <a:pathLst>
                  <a:path extrusionOk="0" h="10346" w="3487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rect b="b" l="l" r="r" t="t"/>
                <a:pathLst>
                  <a:path extrusionOk="0" h="7884" w="6205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rect b="b" l="l" r="r" t="t"/>
                <a:pathLst>
                  <a:path extrusionOk="0" h="10346" w="3473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2" name="Google Shape;552;p18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54" name="Google Shape;554;p18"/>
          <p:cNvCxnSpPr>
            <a:stCxn id="530" idx="6"/>
            <a:endCxn id="552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55" name="Google Shape;555;p18"/>
          <p:cNvCxnSpPr>
            <a:stCxn id="534" idx="2"/>
            <a:endCxn id="553" idx="6"/>
          </p:cNvCxnSpPr>
          <p:nvPr/>
        </p:nvCxnSpPr>
        <p:spPr>
          <a:xfrm rot="10800000">
            <a:off x="4567285" y="1604150"/>
            <a:ext cx="24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56" name="Google Shape;556;p18"/>
          <p:cNvCxnSpPr>
            <a:stCxn id="530" idx="4"/>
            <a:endCxn id="493" idx="0"/>
          </p:cNvCxnSpPr>
          <p:nvPr/>
        </p:nvCxnSpPr>
        <p:spPr>
          <a:xfrm>
            <a:off x="1778635" y="1996550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57" name="Google Shape;557;p18"/>
          <p:cNvCxnSpPr>
            <a:stCxn id="493" idx="2"/>
            <a:endCxn id="528" idx="0"/>
          </p:cNvCxnSpPr>
          <p:nvPr/>
        </p:nvCxnSpPr>
        <p:spPr>
          <a:xfrm>
            <a:off x="1778600" y="3629350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58" name="Google Shape;558;p18"/>
          <p:cNvCxnSpPr>
            <a:stCxn id="534" idx="4"/>
            <a:endCxn id="492" idx="0"/>
          </p:cNvCxnSpPr>
          <p:nvPr/>
        </p:nvCxnSpPr>
        <p:spPr>
          <a:xfrm>
            <a:off x="7365385" y="1996550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59" name="Google Shape;559;p18"/>
          <p:cNvCxnSpPr>
            <a:stCxn id="492" idx="2"/>
            <a:endCxn id="532" idx="0"/>
          </p:cNvCxnSpPr>
          <p:nvPr/>
        </p:nvCxnSpPr>
        <p:spPr>
          <a:xfrm>
            <a:off x="7365400" y="3629350"/>
            <a:ext cx="120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60" name="Google Shape;560;p18"/>
          <p:cNvSpPr/>
          <p:nvPr/>
        </p:nvSpPr>
        <p:spPr>
          <a:xfrm>
            <a:off x="3194850" y="3629350"/>
            <a:ext cx="2754300" cy="600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IMPROVE!</a:t>
            </a:r>
            <a:endParaRPr b="1" sz="2700"/>
          </a:p>
        </p:txBody>
      </p:sp>
      <p:pic>
        <p:nvPicPr>
          <p:cNvPr id="561" name="Google Shape;561;p18"/>
          <p:cNvPicPr preferRelativeResize="0"/>
          <p:nvPr/>
        </p:nvPicPr>
        <p:blipFill rotWithShape="1">
          <a:blip r:embed="rId3">
            <a:alphaModFix/>
          </a:blip>
          <a:srcRect b="19034" l="0" r="0" t="0"/>
          <a:stretch/>
        </p:blipFill>
        <p:spPr>
          <a:xfrm>
            <a:off x="811575" y="2482704"/>
            <a:ext cx="1009736" cy="108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8"/>
          <p:cNvPicPr preferRelativeResize="0"/>
          <p:nvPr/>
        </p:nvPicPr>
        <p:blipFill rotWithShape="1">
          <a:blip r:embed="rId4">
            <a:alphaModFix/>
          </a:blip>
          <a:srcRect b="19034" l="0" r="0" t="0"/>
          <a:stretch/>
        </p:blipFill>
        <p:spPr>
          <a:xfrm>
            <a:off x="1735940" y="2482705"/>
            <a:ext cx="1009736" cy="1089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the model</a:t>
            </a:r>
            <a:endParaRPr/>
          </a:p>
        </p:txBody>
      </p:sp>
      <p:sp>
        <p:nvSpPr>
          <p:cNvPr id="568" name="Google Shape;568;p19"/>
          <p:cNvSpPr/>
          <p:nvPr/>
        </p:nvSpPr>
        <p:spPr>
          <a:xfrm>
            <a:off x="2612225" y="1019175"/>
            <a:ext cx="3931500" cy="703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19"/>
          <p:cNvSpPr txBox="1"/>
          <p:nvPr/>
        </p:nvSpPr>
        <p:spPr>
          <a:xfrm>
            <a:off x="2755050" y="1090650"/>
            <a:ext cx="36456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YOLOv7 training process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0" name="Google Shape;570;p19"/>
          <p:cNvGrpSpPr/>
          <p:nvPr/>
        </p:nvGrpSpPr>
        <p:grpSpPr>
          <a:xfrm>
            <a:off x="6745774" y="2236800"/>
            <a:ext cx="1941000" cy="1529475"/>
            <a:chOff x="6846374" y="3042675"/>
            <a:chExt cx="1941000" cy="1529475"/>
          </a:xfrm>
        </p:grpSpPr>
        <p:sp>
          <p:nvSpPr>
            <p:cNvPr id="571" name="Google Shape;571;p19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19"/>
            <p:cNvSpPr txBox="1"/>
            <p:nvPr/>
          </p:nvSpPr>
          <p:spPr>
            <a:xfrm>
              <a:off x="6846374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 file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19"/>
            <p:cNvSpPr txBox="1"/>
            <p:nvPr/>
          </p:nvSpPr>
          <p:spPr>
            <a:xfrm>
              <a:off x="68463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4" name="Google Shape;574;p19"/>
          <p:cNvGrpSpPr/>
          <p:nvPr/>
        </p:nvGrpSpPr>
        <p:grpSpPr>
          <a:xfrm>
            <a:off x="2553383" y="2210635"/>
            <a:ext cx="1941050" cy="1581790"/>
            <a:chOff x="2535800" y="2990360"/>
            <a:chExt cx="1941050" cy="1581790"/>
          </a:xfrm>
        </p:grpSpPr>
        <p:sp>
          <p:nvSpPr>
            <p:cNvPr id="575" name="Google Shape;575;p19"/>
            <p:cNvSpPr/>
            <p:nvPr/>
          </p:nvSpPr>
          <p:spPr>
            <a:xfrm>
              <a:off x="3204055" y="299036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6" name="Google Shape;576;p19"/>
            <p:cNvSpPr txBox="1"/>
            <p:nvPr/>
          </p:nvSpPr>
          <p:spPr>
            <a:xfrm>
              <a:off x="2535849" y="37735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Parameter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7" name="Google Shape;577;p19"/>
            <p:cNvSpPr txBox="1"/>
            <p:nvPr/>
          </p:nvSpPr>
          <p:spPr>
            <a:xfrm>
              <a:off x="2535800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8" name="Google Shape;578;p19"/>
          <p:cNvGrpSpPr/>
          <p:nvPr/>
        </p:nvGrpSpPr>
        <p:grpSpPr>
          <a:xfrm>
            <a:off x="457175" y="2210635"/>
            <a:ext cx="1941000" cy="1581790"/>
            <a:chOff x="457200" y="3148560"/>
            <a:chExt cx="1941000" cy="1581790"/>
          </a:xfrm>
        </p:grpSpPr>
        <p:sp>
          <p:nvSpPr>
            <p:cNvPr id="579" name="Google Shape;579;p19"/>
            <p:cNvSpPr/>
            <p:nvPr/>
          </p:nvSpPr>
          <p:spPr>
            <a:xfrm>
              <a:off x="1125453" y="3148560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p19"/>
            <p:cNvSpPr txBox="1"/>
            <p:nvPr/>
          </p:nvSpPr>
          <p:spPr>
            <a:xfrm>
              <a:off x="457200" y="39317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data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p19"/>
            <p:cNvSpPr txBox="1"/>
            <p:nvPr/>
          </p:nvSpPr>
          <p:spPr>
            <a:xfrm>
              <a:off x="457200" y="42890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2" name="Google Shape;582;p19"/>
          <p:cNvGrpSpPr/>
          <p:nvPr/>
        </p:nvGrpSpPr>
        <p:grpSpPr>
          <a:xfrm>
            <a:off x="4649603" y="2236788"/>
            <a:ext cx="1941001" cy="1529475"/>
            <a:chOff x="5111775" y="3042675"/>
            <a:chExt cx="1941001" cy="1529475"/>
          </a:xfrm>
        </p:grpSpPr>
        <p:sp>
          <p:nvSpPr>
            <p:cNvPr id="583" name="Google Shape;583;p19"/>
            <p:cNvSpPr/>
            <p:nvPr/>
          </p:nvSpPr>
          <p:spPr>
            <a:xfrm>
              <a:off x="5780028" y="304267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4" name="Google Shape;584;p19"/>
            <p:cNvSpPr txBox="1"/>
            <p:nvPr/>
          </p:nvSpPr>
          <p:spPr>
            <a:xfrm>
              <a:off x="5111775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Outcomes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5" name="Google Shape;585;p19"/>
            <p:cNvSpPr txBox="1"/>
            <p:nvPr/>
          </p:nvSpPr>
          <p:spPr>
            <a:xfrm>
              <a:off x="51117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86" name="Google Shape;586;p19"/>
          <p:cNvCxnSpPr>
            <a:stCxn id="587" idx="6"/>
            <a:endCxn id="588" idx="2"/>
          </p:cNvCxnSpPr>
          <p:nvPr/>
        </p:nvCxnSpPr>
        <p:spPr>
          <a:xfrm>
            <a:off x="1813228" y="2490526"/>
            <a:ext cx="133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19"/>
          <p:cNvCxnSpPr>
            <a:stCxn id="588" idx="6"/>
            <a:endCxn id="590" idx="2"/>
          </p:cNvCxnSpPr>
          <p:nvPr/>
        </p:nvCxnSpPr>
        <p:spPr>
          <a:xfrm>
            <a:off x="3917974" y="2490513"/>
            <a:ext cx="131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19"/>
          <p:cNvCxnSpPr>
            <a:stCxn id="590" idx="6"/>
          </p:cNvCxnSpPr>
          <p:nvPr/>
        </p:nvCxnSpPr>
        <p:spPr>
          <a:xfrm flipH="1" rot="10800000">
            <a:off x="6005624" y="2484213"/>
            <a:ext cx="12507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data</a:t>
            </a:r>
            <a:endParaRPr/>
          </a:p>
        </p:txBody>
      </p:sp>
      <p:pic>
        <p:nvPicPr>
          <p:cNvPr id="597" name="Google Shape;597;p20"/>
          <p:cNvPicPr preferRelativeResize="0"/>
          <p:nvPr/>
        </p:nvPicPr>
        <p:blipFill rotWithShape="1">
          <a:blip r:embed="rId3">
            <a:alphaModFix/>
          </a:blip>
          <a:srcRect b="-5140" l="0" r="0" t="5140"/>
          <a:stretch/>
        </p:blipFill>
        <p:spPr>
          <a:xfrm>
            <a:off x="457200" y="1696175"/>
            <a:ext cx="401955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150" y="1110875"/>
            <a:ext cx="2882200" cy="292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</a:t>
            </a:r>
            <a:endParaRPr/>
          </a:p>
        </p:txBody>
      </p:sp>
      <p:pic>
        <p:nvPicPr>
          <p:cNvPr id="604" name="Google Shape;6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275"/>
            <a:ext cx="8839201" cy="114225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1"/>
          <p:cNvSpPr txBox="1"/>
          <p:nvPr/>
        </p:nvSpPr>
        <p:spPr>
          <a:xfrm>
            <a:off x="313675" y="2495625"/>
            <a:ext cx="6642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batch-size </a:t>
            </a:r>
            <a:r>
              <a:rPr lang="en" sz="10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epochs </a:t>
            </a:r>
            <a:r>
              <a:rPr lang="en" sz="10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300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img </a:t>
            </a:r>
            <a:r>
              <a:rPr lang="en" sz="10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640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98658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640</a:t>
            </a:r>
            <a:endParaRPr sz="1050">
              <a:solidFill>
                <a:srgbClr val="098658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data data/final-data.yaml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